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 id="2147483656" r:id="rId2"/>
    <p:sldMasterId id="2147483719" r:id="rId3"/>
    <p:sldMasterId id="2147483681" r:id="rId4"/>
    <p:sldMasterId id="2147483686" r:id="rId5"/>
    <p:sldMasterId id="2147483714" r:id="rId6"/>
    <p:sldMasterId id="2147483691" r:id="rId7"/>
    <p:sldMasterId id="2147483696" r:id="rId8"/>
  </p:sldMasterIdLst>
  <p:notesMasterIdLst>
    <p:notesMasterId r:id="rId21"/>
  </p:notesMasterIdLst>
  <p:handoutMasterIdLst>
    <p:handoutMasterId r:id="rId22"/>
  </p:handoutMasterIdLst>
  <p:sldIdLst>
    <p:sldId id="257" r:id="rId9"/>
    <p:sldId id="270" r:id="rId10"/>
    <p:sldId id="259" r:id="rId11"/>
    <p:sldId id="273" r:id="rId12"/>
    <p:sldId id="264" r:id="rId13"/>
    <p:sldId id="265" r:id="rId14"/>
    <p:sldId id="269" r:id="rId15"/>
    <p:sldId id="266" r:id="rId16"/>
    <p:sldId id="271" r:id="rId17"/>
    <p:sldId id="272" r:id="rId18"/>
    <p:sldId id="267" r:id="rId19"/>
    <p:sldId id="268" r:id="rId2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7A"/>
    <a:srgbClr val="004A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3BFABC-F322-4725-AED2-3EA31AED3F55}" v="124" dt="2020-11-27T11:20:46.796"/>
    <p1510:client id="{E028D6B3-9D03-F56A-2D32-2062EA29E894}" v="104" dt="2020-11-27T06:30:21.043"/>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p:cViewPr varScale="1">
        <p:scale>
          <a:sx n="86" d="100"/>
          <a:sy n="86" d="100"/>
        </p:scale>
        <p:origin x="1382" y="58"/>
      </p:cViewPr>
      <p:guideLst>
        <p:guide orient="horz" pos="2160"/>
        <p:guide pos="2880"/>
      </p:guideLst>
    </p:cSldViewPr>
  </p:slideViewPr>
  <p:notesTextViewPr>
    <p:cViewPr>
      <p:scale>
        <a:sx n="3" d="2"/>
        <a:sy n="3" d="2"/>
      </p:scale>
      <p:origin x="0" y="0"/>
    </p:cViewPr>
  </p:notesTextViewPr>
  <p:notesViewPr>
    <p:cSldViewPr>
      <p:cViewPr varScale="1">
        <p:scale>
          <a:sx n="86" d="100"/>
          <a:sy n="86" d="100"/>
        </p:scale>
        <p:origin x="-3174"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ea Izota" userId="98698b2939a053df" providerId="LiveId" clId="{DE3BFABC-F322-4725-AED2-3EA31AED3F55}"/>
    <pc:docChg chg="undo custSel mod addSld delSld modSld sldOrd modMainMaster">
      <pc:chgData name="Andreea Izota" userId="98698b2939a053df" providerId="LiveId" clId="{DE3BFABC-F322-4725-AED2-3EA31AED3F55}" dt="2020-11-27T11:22:28.542" v="3094" actId="113"/>
      <pc:docMkLst>
        <pc:docMk/>
      </pc:docMkLst>
      <pc:sldChg chg="addSp modSp mod modTransition">
        <pc:chgData name="Andreea Izota" userId="98698b2939a053df" providerId="LiveId" clId="{DE3BFABC-F322-4725-AED2-3EA31AED3F55}" dt="2020-11-27T10:26:11.359" v="1554"/>
        <pc:sldMkLst>
          <pc:docMk/>
          <pc:sldMk cId="0" sldId="257"/>
        </pc:sldMkLst>
        <pc:spChg chg="add mod">
          <ac:chgData name="Andreea Izota" userId="98698b2939a053df" providerId="LiveId" clId="{DE3BFABC-F322-4725-AED2-3EA31AED3F55}" dt="2020-11-27T06:44:36.314" v="2" actId="208"/>
          <ac:spMkLst>
            <pc:docMk/>
            <pc:sldMk cId="0" sldId="257"/>
            <ac:spMk id="2" creationId="{77C627C5-3C60-4DD1-8224-5C5D95FA01A9}"/>
          </ac:spMkLst>
        </pc:spChg>
        <pc:spChg chg="add mod">
          <ac:chgData name="Andreea Izota" userId="98698b2939a053df" providerId="LiveId" clId="{DE3BFABC-F322-4725-AED2-3EA31AED3F55}" dt="2020-11-27T06:45:17.617" v="8" actId="208"/>
          <ac:spMkLst>
            <pc:docMk/>
            <pc:sldMk cId="0" sldId="257"/>
            <ac:spMk id="3" creationId="{AD528CE6-3357-4D53-8790-DAF55DCB7120}"/>
          </ac:spMkLst>
        </pc:spChg>
        <pc:spChg chg="mod">
          <ac:chgData name="Andreea Izota" userId="98698b2939a053df" providerId="LiveId" clId="{DE3BFABC-F322-4725-AED2-3EA31AED3F55}" dt="2020-11-27T06:44:43.709" v="3" actId="20577"/>
          <ac:spMkLst>
            <pc:docMk/>
            <pc:sldMk cId="0" sldId="257"/>
            <ac:spMk id="5" creationId="{00000000-0000-0000-0000-000000000000}"/>
          </ac:spMkLst>
        </pc:spChg>
        <pc:picChg chg="add mod">
          <ac:chgData name="Andreea Izota" userId="98698b2939a053df" providerId="LiveId" clId="{DE3BFABC-F322-4725-AED2-3EA31AED3F55}" dt="2020-11-27T06:48:06.892" v="13" actId="1076"/>
          <ac:picMkLst>
            <pc:docMk/>
            <pc:sldMk cId="0" sldId="257"/>
            <ac:picMk id="8" creationId="{01132DA2-48D9-44F5-82CA-7495A3C44370}"/>
          </ac:picMkLst>
        </pc:picChg>
      </pc:sldChg>
      <pc:sldChg chg="del">
        <pc:chgData name="Andreea Izota" userId="98698b2939a053df" providerId="LiveId" clId="{DE3BFABC-F322-4725-AED2-3EA31AED3F55}" dt="2020-11-27T06:49:02.156" v="14" actId="47"/>
        <pc:sldMkLst>
          <pc:docMk/>
          <pc:sldMk cId="653876090" sldId="258"/>
        </pc:sldMkLst>
      </pc:sldChg>
      <pc:sldChg chg="addSp delSp modSp mod modTransition">
        <pc:chgData name="Andreea Izota" userId="98698b2939a053df" providerId="LiveId" clId="{DE3BFABC-F322-4725-AED2-3EA31AED3F55}" dt="2020-11-27T10:26:11.359" v="1554"/>
        <pc:sldMkLst>
          <pc:docMk/>
          <pc:sldMk cId="2501533434" sldId="259"/>
        </pc:sldMkLst>
        <pc:spChg chg="add del">
          <ac:chgData name="Andreea Izota" userId="98698b2939a053df" providerId="LiveId" clId="{DE3BFABC-F322-4725-AED2-3EA31AED3F55}" dt="2020-11-27T06:54:04.110" v="79" actId="478"/>
          <ac:spMkLst>
            <pc:docMk/>
            <pc:sldMk cId="2501533434" sldId="259"/>
            <ac:spMk id="2" creationId="{00000000-0000-0000-0000-000000000000}"/>
          </ac:spMkLst>
        </pc:spChg>
        <pc:spChg chg="mod">
          <ac:chgData name="Andreea Izota" userId="98698b2939a053df" providerId="LiveId" clId="{DE3BFABC-F322-4725-AED2-3EA31AED3F55}" dt="2020-11-27T06:52:03.315" v="33" actId="20577"/>
          <ac:spMkLst>
            <pc:docMk/>
            <pc:sldMk cId="2501533434" sldId="259"/>
            <ac:spMk id="6" creationId="{00000000-0000-0000-0000-000000000000}"/>
          </ac:spMkLst>
        </pc:spChg>
        <pc:spChg chg="mod">
          <ac:chgData name="Andreea Izota" userId="98698b2939a053df" providerId="LiveId" clId="{DE3BFABC-F322-4725-AED2-3EA31AED3F55}" dt="2020-11-27T08:25:20.905" v="374" actId="120"/>
          <ac:spMkLst>
            <pc:docMk/>
            <pc:sldMk cId="2501533434" sldId="259"/>
            <ac:spMk id="7" creationId="{00000000-0000-0000-0000-000000000000}"/>
          </ac:spMkLst>
        </pc:spChg>
        <pc:picChg chg="add mod">
          <ac:chgData name="Andreea Izota" userId="98698b2939a053df" providerId="LiveId" clId="{DE3BFABC-F322-4725-AED2-3EA31AED3F55}" dt="2020-11-27T08:25:51.351" v="382" actId="1076"/>
          <ac:picMkLst>
            <pc:docMk/>
            <pc:sldMk cId="2501533434" sldId="259"/>
            <ac:picMk id="4" creationId="{219147BA-A6FB-44B8-BB36-AE4BEC1B3469}"/>
          </ac:picMkLst>
        </pc:picChg>
        <pc:picChg chg="add del mod">
          <ac:chgData name="Andreea Izota" userId="98698b2939a053df" providerId="LiveId" clId="{DE3BFABC-F322-4725-AED2-3EA31AED3F55}" dt="2020-11-27T08:24:07.751" v="357" actId="478"/>
          <ac:picMkLst>
            <pc:docMk/>
            <pc:sldMk cId="2501533434" sldId="259"/>
            <ac:picMk id="1026" creationId="{E32EB7F6-8A2E-485A-B530-64E561EA54D2}"/>
          </ac:picMkLst>
        </pc:picChg>
        <pc:picChg chg="add del mod">
          <ac:chgData name="Andreea Izota" userId="98698b2939a053df" providerId="LiveId" clId="{DE3BFABC-F322-4725-AED2-3EA31AED3F55}" dt="2020-11-27T08:24:07.751" v="357" actId="478"/>
          <ac:picMkLst>
            <pc:docMk/>
            <pc:sldMk cId="2501533434" sldId="259"/>
            <ac:picMk id="1028" creationId="{8ECE0404-88E7-4064-B9B5-5F4D30B9FE19}"/>
          </ac:picMkLst>
        </pc:picChg>
        <pc:picChg chg="add mod">
          <ac:chgData name="Andreea Izota" userId="98698b2939a053df" providerId="LiveId" clId="{DE3BFABC-F322-4725-AED2-3EA31AED3F55}" dt="2020-11-27T08:26:02.766" v="383" actId="1076"/>
          <ac:picMkLst>
            <pc:docMk/>
            <pc:sldMk cId="2501533434" sldId="259"/>
            <ac:picMk id="1030" creationId="{0913E0EB-5345-4A07-BACB-27D4F5CBCF42}"/>
          </ac:picMkLst>
        </pc:picChg>
      </pc:sldChg>
      <pc:sldChg chg="del">
        <pc:chgData name="Andreea Izota" userId="98698b2939a053df" providerId="LiveId" clId="{DE3BFABC-F322-4725-AED2-3EA31AED3F55}" dt="2020-11-27T08:01:27.458" v="290" actId="47"/>
        <pc:sldMkLst>
          <pc:docMk/>
          <pc:sldMk cId="878316022" sldId="261"/>
        </pc:sldMkLst>
      </pc:sldChg>
      <pc:sldChg chg="del">
        <pc:chgData name="Andreea Izota" userId="98698b2939a053df" providerId="LiveId" clId="{DE3BFABC-F322-4725-AED2-3EA31AED3F55}" dt="2020-11-27T06:54:58.484" v="87" actId="47"/>
        <pc:sldMkLst>
          <pc:docMk/>
          <pc:sldMk cId="2063893755" sldId="262"/>
        </pc:sldMkLst>
      </pc:sldChg>
      <pc:sldChg chg="modSp new del mod">
        <pc:chgData name="Andreea Izota" userId="98698b2939a053df" providerId="LiveId" clId="{DE3BFABC-F322-4725-AED2-3EA31AED3F55}" dt="2020-11-27T08:01:18.718" v="283" actId="47"/>
        <pc:sldMkLst>
          <pc:docMk/>
          <pc:sldMk cId="1905318975" sldId="263"/>
        </pc:sldMkLst>
        <pc:spChg chg="mod">
          <ac:chgData name="Andreea Izota" userId="98698b2939a053df" providerId="LiveId" clId="{DE3BFABC-F322-4725-AED2-3EA31AED3F55}" dt="2020-11-27T06:54:28.272" v="86" actId="20577"/>
          <ac:spMkLst>
            <pc:docMk/>
            <pc:sldMk cId="1905318975" sldId="263"/>
            <ac:spMk id="4" creationId="{DE096ACE-36E2-49CB-AAAD-43918F213146}"/>
          </ac:spMkLst>
        </pc:spChg>
      </pc:sldChg>
      <pc:sldChg chg="addSp delSp modSp new mod modTransition modClrScheme chgLayout">
        <pc:chgData name="Andreea Izota" userId="98698b2939a053df" providerId="LiveId" clId="{DE3BFABC-F322-4725-AED2-3EA31AED3F55}" dt="2020-11-27T10:26:11.359" v="1554"/>
        <pc:sldMkLst>
          <pc:docMk/>
          <pc:sldMk cId="3218701005" sldId="264"/>
        </pc:sldMkLst>
        <pc:spChg chg="mod">
          <ac:chgData name="Andreea Izota" userId="98698b2939a053df" providerId="LiveId" clId="{DE3BFABC-F322-4725-AED2-3EA31AED3F55}" dt="2020-11-27T07:48:19.809" v="105" actId="26606"/>
          <ac:spMkLst>
            <pc:docMk/>
            <pc:sldMk cId="3218701005" sldId="264"/>
            <ac:spMk id="2" creationId="{A19A06F0-0621-4F28-9716-561D53192A19}"/>
          </ac:spMkLst>
        </pc:spChg>
        <pc:spChg chg="del">
          <ac:chgData name="Andreea Izota" userId="98698b2939a053df" providerId="LiveId" clId="{DE3BFABC-F322-4725-AED2-3EA31AED3F55}" dt="2020-11-27T07:48:16.130" v="102" actId="931"/>
          <ac:spMkLst>
            <pc:docMk/>
            <pc:sldMk cId="3218701005" sldId="264"/>
            <ac:spMk id="3" creationId="{E969C408-A4F5-4A2D-89D9-AB16445C7A4F}"/>
          </ac:spMkLst>
        </pc:spChg>
        <pc:spChg chg="mod ord">
          <ac:chgData name="Andreea Izota" userId="98698b2939a053df" providerId="LiveId" clId="{DE3BFABC-F322-4725-AED2-3EA31AED3F55}" dt="2020-11-27T10:25:03.101" v="1552" actId="1076"/>
          <ac:spMkLst>
            <pc:docMk/>
            <pc:sldMk cId="3218701005" sldId="264"/>
            <ac:spMk id="4" creationId="{1BFD802A-C00D-4BD3-A5A7-170C907849C6}"/>
          </ac:spMkLst>
        </pc:spChg>
        <pc:spChg chg="del">
          <ac:chgData name="Andreea Izota" userId="98698b2939a053df" providerId="LiveId" clId="{DE3BFABC-F322-4725-AED2-3EA31AED3F55}" dt="2020-11-27T07:48:19.809" v="105" actId="26606"/>
          <ac:spMkLst>
            <pc:docMk/>
            <pc:sldMk cId="3218701005" sldId="264"/>
            <ac:spMk id="5" creationId="{57C78174-4682-4B5B-9ABC-D85CCC517B8E}"/>
          </ac:spMkLst>
        </pc:spChg>
        <pc:spChg chg="add del mod">
          <ac:chgData name="Andreea Izota" userId="98698b2939a053df" providerId="LiveId" clId="{DE3BFABC-F322-4725-AED2-3EA31AED3F55}" dt="2020-11-27T07:50:09.518" v="107" actId="931"/>
          <ac:spMkLst>
            <pc:docMk/>
            <pc:sldMk cId="3218701005" sldId="264"/>
            <ac:spMk id="9" creationId="{322882ED-5610-46FF-88B0-FA6A7A5FBA5A}"/>
          </ac:spMkLst>
        </pc:spChg>
        <pc:spChg chg="add del mod">
          <ac:chgData name="Andreea Izota" userId="98698b2939a053df" providerId="LiveId" clId="{DE3BFABC-F322-4725-AED2-3EA31AED3F55}" dt="2020-11-27T07:53:08.184" v="112" actId="931"/>
          <ac:spMkLst>
            <pc:docMk/>
            <pc:sldMk cId="3218701005" sldId="264"/>
            <ac:spMk id="13" creationId="{07D95D24-3560-4582-9830-ED957EE79901}"/>
          </ac:spMkLst>
        </pc:spChg>
        <pc:picChg chg="add del mod">
          <ac:chgData name="Andreea Izota" userId="98698b2939a053df" providerId="LiveId" clId="{DE3BFABC-F322-4725-AED2-3EA31AED3F55}" dt="2020-11-27T07:48:49.137" v="106" actId="478"/>
          <ac:picMkLst>
            <pc:docMk/>
            <pc:sldMk cId="3218701005" sldId="264"/>
            <ac:picMk id="7" creationId="{CBE0005E-CA86-4E49-A770-DB16BCC0EE04}"/>
          </ac:picMkLst>
        </pc:picChg>
        <pc:picChg chg="add del mod">
          <ac:chgData name="Andreea Izota" userId="98698b2939a053df" providerId="LiveId" clId="{DE3BFABC-F322-4725-AED2-3EA31AED3F55}" dt="2020-11-27T07:53:04.048" v="111" actId="478"/>
          <ac:picMkLst>
            <pc:docMk/>
            <pc:sldMk cId="3218701005" sldId="264"/>
            <ac:picMk id="11" creationId="{7CFF620E-482D-4391-B04F-9FB22F57AEA9}"/>
          </ac:picMkLst>
        </pc:picChg>
        <pc:picChg chg="add mod">
          <ac:chgData name="Andreea Izota" userId="98698b2939a053df" providerId="LiveId" clId="{DE3BFABC-F322-4725-AED2-3EA31AED3F55}" dt="2020-11-27T10:24:59.292" v="1551" actId="1076"/>
          <ac:picMkLst>
            <pc:docMk/>
            <pc:sldMk cId="3218701005" sldId="264"/>
            <ac:picMk id="15" creationId="{51A3CABA-85B0-405E-A1F4-49E136F9C204}"/>
          </ac:picMkLst>
        </pc:picChg>
      </pc:sldChg>
      <pc:sldChg chg="addSp delSp modSp new mod modTransition modClrScheme chgLayout">
        <pc:chgData name="Andreea Izota" userId="98698b2939a053df" providerId="LiveId" clId="{DE3BFABC-F322-4725-AED2-3EA31AED3F55}" dt="2020-11-27T10:26:11.359" v="1554"/>
        <pc:sldMkLst>
          <pc:docMk/>
          <pc:sldMk cId="4148235681" sldId="265"/>
        </pc:sldMkLst>
        <pc:spChg chg="mod">
          <ac:chgData name="Andreea Izota" userId="98698b2939a053df" providerId="LiveId" clId="{DE3BFABC-F322-4725-AED2-3EA31AED3F55}" dt="2020-11-27T08:26:17.982" v="384" actId="26606"/>
          <ac:spMkLst>
            <pc:docMk/>
            <pc:sldMk cId="4148235681" sldId="265"/>
            <ac:spMk id="2" creationId="{6D1235DC-5526-479C-8592-ECD9952C22B3}"/>
          </ac:spMkLst>
        </pc:spChg>
        <pc:spChg chg="del">
          <ac:chgData name="Andreea Izota" userId="98698b2939a053df" providerId="LiveId" clId="{DE3BFABC-F322-4725-AED2-3EA31AED3F55}" dt="2020-11-27T08:13:34.829" v="291" actId="931"/>
          <ac:spMkLst>
            <pc:docMk/>
            <pc:sldMk cId="4148235681" sldId="265"/>
            <ac:spMk id="3" creationId="{68EB2FAF-58A6-4C4E-836E-49491D06FFCA}"/>
          </ac:spMkLst>
        </pc:spChg>
        <pc:spChg chg="mod ord">
          <ac:chgData name="Andreea Izota" userId="98698b2939a053df" providerId="LiveId" clId="{DE3BFABC-F322-4725-AED2-3EA31AED3F55}" dt="2020-11-27T08:26:17.982" v="384" actId="26606"/>
          <ac:spMkLst>
            <pc:docMk/>
            <pc:sldMk cId="4148235681" sldId="265"/>
            <ac:spMk id="4" creationId="{44906E34-8970-44D1-B635-063367399193}"/>
          </ac:spMkLst>
        </pc:spChg>
        <pc:spChg chg="del">
          <ac:chgData name="Andreea Izota" userId="98698b2939a053df" providerId="LiveId" clId="{DE3BFABC-F322-4725-AED2-3EA31AED3F55}" dt="2020-11-27T08:14:28.684" v="299" actId="478"/>
          <ac:spMkLst>
            <pc:docMk/>
            <pc:sldMk cId="4148235681" sldId="265"/>
            <ac:spMk id="5" creationId="{31C39068-9341-4287-8817-36D5E029EA1D}"/>
          </ac:spMkLst>
        </pc:spChg>
        <pc:spChg chg="add del mod">
          <ac:chgData name="Andreea Izota" userId="98698b2939a053df" providerId="LiveId" clId="{DE3BFABC-F322-4725-AED2-3EA31AED3F55}" dt="2020-11-27T08:14:02.290" v="295" actId="931"/>
          <ac:spMkLst>
            <pc:docMk/>
            <pc:sldMk cId="4148235681" sldId="265"/>
            <ac:spMk id="9" creationId="{3697F351-07EF-4E45-9B17-B8D4D66667E0}"/>
          </ac:spMkLst>
        </pc:spChg>
        <pc:spChg chg="add mod">
          <ac:chgData name="Andreea Izota" userId="98698b2939a053df" providerId="LiveId" clId="{DE3BFABC-F322-4725-AED2-3EA31AED3F55}" dt="2020-11-27T08:31:04.675" v="694" actId="14100"/>
          <ac:spMkLst>
            <pc:docMk/>
            <pc:sldMk cId="4148235681" sldId="265"/>
            <ac:spMk id="16" creationId="{FFB15F83-C95A-434E-99C4-6F26FF97B362}"/>
          </ac:spMkLst>
        </pc:spChg>
        <pc:picChg chg="add del mod">
          <ac:chgData name="Andreea Izota" userId="98698b2939a053df" providerId="LiveId" clId="{DE3BFABC-F322-4725-AED2-3EA31AED3F55}" dt="2020-11-27T08:13:41.973" v="294" actId="478"/>
          <ac:picMkLst>
            <pc:docMk/>
            <pc:sldMk cId="4148235681" sldId="265"/>
            <ac:picMk id="7" creationId="{476D7379-0D17-4C9F-A91B-76D74ED9B96D}"/>
          </ac:picMkLst>
        </pc:picChg>
        <pc:picChg chg="add mod ord modCrop">
          <ac:chgData name="Andreea Izota" userId="98698b2939a053df" providerId="LiveId" clId="{DE3BFABC-F322-4725-AED2-3EA31AED3F55}" dt="2020-11-27T08:31:12.188" v="695" actId="1076"/>
          <ac:picMkLst>
            <pc:docMk/>
            <pc:sldMk cId="4148235681" sldId="265"/>
            <ac:picMk id="11" creationId="{E42D5BEF-13AC-40F2-A98B-AE9F0E9A59F5}"/>
          </ac:picMkLst>
        </pc:picChg>
      </pc:sldChg>
      <pc:sldChg chg="addSp delSp modSp new mod modTransition">
        <pc:chgData name="Andreea Izota" userId="98698b2939a053df" providerId="LiveId" clId="{DE3BFABC-F322-4725-AED2-3EA31AED3F55}" dt="2020-11-27T10:26:11.359" v="1554"/>
        <pc:sldMkLst>
          <pc:docMk/>
          <pc:sldMk cId="1239680779" sldId="266"/>
        </pc:sldMkLst>
        <pc:spChg chg="del">
          <ac:chgData name="Andreea Izota" userId="98698b2939a053df" providerId="LiveId" clId="{DE3BFABC-F322-4725-AED2-3EA31AED3F55}" dt="2020-11-27T08:36:08.433" v="696" actId="931"/>
          <ac:spMkLst>
            <pc:docMk/>
            <pc:sldMk cId="1239680779" sldId="266"/>
            <ac:spMk id="3" creationId="{1B61E79E-5326-406F-88C0-CAB25D8E7A66}"/>
          </ac:spMkLst>
        </pc:spChg>
        <pc:spChg chg="mod">
          <ac:chgData name="Andreea Izota" userId="98698b2939a053df" providerId="LiveId" clId="{DE3BFABC-F322-4725-AED2-3EA31AED3F55}" dt="2020-11-27T08:00:48.938" v="277" actId="20577"/>
          <ac:spMkLst>
            <pc:docMk/>
            <pc:sldMk cId="1239680779" sldId="266"/>
            <ac:spMk id="4" creationId="{26935B76-BAD9-4D0F-A023-F33D48AD217C}"/>
          </ac:spMkLst>
        </pc:spChg>
        <pc:spChg chg="del">
          <ac:chgData name="Andreea Izota" userId="98698b2939a053df" providerId="LiveId" clId="{DE3BFABC-F322-4725-AED2-3EA31AED3F55}" dt="2020-11-27T08:37:22.814" v="708" actId="931"/>
          <ac:spMkLst>
            <pc:docMk/>
            <pc:sldMk cId="1239680779" sldId="266"/>
            <ac:spMk id="5" creationId="{296FA76D-5222-4FF1-903F-884BCB1EE3D1}"/>
          </ac:spMkLst>
        </pc:spChg>
        <pc:spChg chg="add del mod">
          <ac:chgData name="Andreea Izota" userId="98698b2939a053df" providerId="LiveId" clId="{DE3BFABC-F322-4725-AED2-3EA31AED3F55}" dt="2020-11-27T08:37:22.814" v="708" actId="931"/>
          <ac:spMkLst>
            <pc:docMk/>
            <pc:sldMk cId="1239680779" sldId="266"/>
            <ac:spMk id="8" creationId="{A2E2AE3A-3CF3-4A17-9562-D14500277CBA}"/>
          </ac:spMkLst>
        </pc:spChg>
        <pc:spChg chg="add mod">
          <ac:chgData name="Andreea Izota" userId="98698b2939a053df" providerId="LiveId" clId="{DE3BFABC-F322-4725-AED2-3EA31AED3F55}" dt="2020-11-27T08:39:45.688" v="851" actId="1076"/>
          <ac:spMkLst>
            <pc:docMk/>
            <pc:sldMk cId="1239680779" sldId="266"/>
            <ac:spMk id="13" creationId="{93B165DD-5576-44F6-B579-2124247E3701}"/>
          </ac:spMkLst>
        </pc:spChg>
        <pc:spChg chg="add mod">
          <ac:chgData name="Andreea Izota" userId="98698b2939a053df" providerId="LiveId" clId="{DE3BFABC-F322-4725-AED2-3EA31AED3F55}" dt="2020-11-27T08:39:41.270" v="850" actId="1076"/>
          <ac:spMkLst>
            <pc:docMk/>
            <pc:sldMk cId="1239680779" sldId="266"/>
            <ac:spMk id="14" creationId="{E9AA7EBC-7408-49D7-9DE5-F5D348A72825}"/>
          </ac:spMkLst>
        </pc:spChg>
        <pc:picChg chg="add del mod">
          <ac:chgData name="Andreea Izota" userId="98698b2939a053df" providerId="LiveId" clId="{DE3BFABC-F322-4725-AED2-3EA31AED3F55}" dt="2020-11-27T08:36:52.339" v="707" actId="478"/>
          <ac:picMkLst>
            <pc:docMk/>
            <pc:sldMk cId="1239680779" sldId="266"/>
            <ac:picMk id="7" creationId="{DEEA13CD-1846-4320-B3EC-AE94E1E04A7D}"/>
          </ac:picMkLst>
        </pc:picChg>
        <pc:picChg chg="add mod">
          <ac:chgData name="Andreea Izota" userId="98698b2939a053df" providerId="LiveId" clId="{DE3BFABC-F322-4725-AED2-3EA31AED3F55}" dt="2020-11-27T08:40:09.033" v="852" actId="1076"/>
          <ac:picMkLst>
            <pc:docMk/>
            <pc:sldMk cId="1239680779" sldId="266"/>
            <ac:picMk id="10" creationId="{986BBE40-E5C8-4538-A8DA-7D368E0C6F14}"/>
          </ac:picMkLst>
        </pc:picChg>
        <pc:picChg chg="add mod">
          <ac:chgData name="Andreea Izota" userId="98698b2939a053df" providerId="LiveId" clId="{DE3BFABC-F322-4725-AED2-3EA31AED3F55}" dt="2020-11-27T08:40:11.993" v="853" actId="1076"/>
          <ac:picMkLst>
            <pc:docMk/>
            <pc:sldMk cId="1239680779" sldId="266"/>
            <ac:picMk id="12" creationId="{A0C427D4-93F0-429C-9721-2D37C91BF4EC}"/>
          </ac:picMkLst>
        </pc:picChg>
        <pc:picChg chg="add del mod">
          <ac:chgData name="Andreea Izota" userId="98698b2939a053df" providerId="LiveId" clId="{DE3BFABC-F322-4725-AED2-3EA31AED3F55}" dt="2020-11-27T08:36:52.339" v="707" actId="478"/>
          <ac:picMkLst>
            <pc:docMk/>
            <pc:sldMk cId="1239680779" sldId="266"/>
            <ac:picMk id="2050" creationId="{DC7177AC-3134-474A-87B7-B46ADB5D24E2}"/>
          </ac:picMkLst>
        </pc:picChg>
      </pc:sldChg>
      <pc:sldChg chg="addSp delSp modSp new mod modTransition modMedia modClrScheme delAnim chgLayout">
        <pc:chgData name="Andreea Izota" userId="98698b2939a053df" providerId="LiveId" clId="{DE3BFABC-F322-4725-AED2-3EA31AED3F55}" dt="2020-11-27T10:26:11.359" v="1554"/>
        <pc:sldMkLst>
          <pc:docMk/>
          <pc:sldMk cId="3845313324" sldId="267"/>
        </pc:sldMkLst>
        <pc:spChg chg="mod">
          <ac:chgData name="Andreea Izota" userId="98698b2939a053df" providerId="LiveId" clId="{DE3BFABC-F322-4725-AED2-3EA31AED3F55}" dt="2020-11-27T08:47:31.394" v="1040" actId="26606"/>
          <ac:spMkLst>
            <pc:docMk/>
            <pc:sldMk cId="3845313324" sldId="267"/>
            <ac:spMk id="2" creationId="{4F85FFD4-0C61-449B-89B7-8635CC41E9D9}"/>
          </ac:spMkLst>
        </pc:spChg>
        <pc:spChg chg="add del">
          <ac:chgData name="Andreea Izota" userId="98698b2939a053df" providerId="LiveId" clId="{DE3BFABC-F322-4725-AED2-3EA31AED3F55}" dt="2020-11-27T08:47:28.055" v="1039" actId="26606"/>
          <ac:spMkLst>
            <pc:docMk/>
            <pc:sldMk cId="3845313324" sldId="267"/>
            <ac:spMk id="3" creationId="{CE2A9DE5-BA06-4253-8CEF-A80E46E37A80}"/>
          </ac:spMkLst>
        </pc:spChg>
        <pc:spChg chg="mod">
          <ac:chgData name="Andreea Izota" userId="98698b2939a053df" providerId="LiveId" clId="{DE3BFABC-F322-4725-AED2-3EA31AED3F55}" dt="2020-11-27T08:51:22.558" v="1291" actId="6549"/>
          <ac:spMkLst>
            <pc:docMk/>
            <pc:sldMk cId="3845313324" sldId="267"/>
            <ac:spMk id="4" creationId="{06123650-A2AB-4000-BA60-03B39F0220D7}"/>
          </ac:spMkLst>
        </pc:spChg>
        <pc:spChg chg="add del">
          <ac:chgData name="Andreea Izota" userId="98698b2939a053df" providerId="LiveId" clId="{DE3BFABC-F322-4725-AED2-3EA31AED3F55}" dt="2020-11-27T08:47:28.055" v="1039" actId="26606"/>
          <ac:spMkLst>
            <pc:docMk/>
            <pc:sldMk cId="3845313324" sldId="267"/>
            <ac:spMk id="5" creationId="{691BDF1C-970E-4572-A4F1-B1312E3AF6FF}"/>
          </ac:spMkLst>
        </pc:spChg>
        <pc:spChg chg="add del mod">
          <ac:chgData name="Andreea Izota" userId="98698b2939a053df" providerId="LiveId" clId="{DE3BFABC-F322-4725-AED2-3EA31AED3F55}" dt="2020-11-27T08:47:31.394" v="1040" actId="26606"/>
          <ac:spMkLst>
            <pc:docMk/>
            <pc:sldMk cId="3845313324" sldId="267"/>
            <ac:spMk id="10" creationId="{CF791A56-B32A-4A7C-8C29-D731AD367A8C}"/>
          </ac:spMkLst>
        </pc:spChg>
        <pc:spChg chg="add mod">
          <ac:chgData name="Andreea Izota" userId="98698b2939a053df" providerId="LiveId" clId="{DE3BFABC-F322-4725-AED2-3EA31AED3F55}" dt="2020-11-27T08:52:27.758" v="1299" actId="14100"/>
          <ac:spMkLst>
            <pc:docMk/>
            <pc:sldMk cId="3845313324" sldId="267"/>
            <ac:spMk id="15" creationId="{96671C7D-62B9-479C-AFED-EC2A7B17EA67}"/>
          </ac:spMkLst>
        </pc:spChg>
        <pc:spChg chg="add del mod">
          <ac:chgData name="Andreea Izota" userId="98698b2939a053df" providerId="LiveId" clId="{DE3BFABC-F322-4725-AED2-3EA31AED3F55}" dt="2020-11-27T08:51:58.615" v="1292" actId="931"/>
          <ac:spMkLst>
            <pc:docMk/>
            <pc:sldMk cId="3845313324" sldId="267"/>
            <ac:spMk id="17" creationId="{5F0BB6B2-2E85-4098-B8D1-5F2D701BEAE8}"/>
          </ac:spMkLst>
        </pc:spChg>
        <pc:picChg chg="add del mod">
          <ac:chgData name="Andreea Izota" userId="98698b2939a053df" providerId="LiveId" clId="{DE3BFABC-F322-4725-AED2-3EA31AED3F55}" dt="2020-11-27T08:47:27.615" v="1036" actId="26606"/>
          <ac:picMkLst>
            <pc:docMk/>
            <pc:sldMk cId="3845313324" sldId="267"/>
            <ac:picMk id="7" creationId="{C04773EB-8921-4D8E-8305-5C6BB114A8E8}"/>
          </ac:picMkLst>
        </pc:picChg>
        <pc:picChg chg="add mod">
          <ac:chgData name="Andreea Izota" userId="98698b2939a053df" providerId="LiveId" clId="{DE3BFABC-F322-4725-AED2-3EA31AED3F55}" dt="2020-11-27T08:52:17.197" v="1298" actId="1440"/>
          <ac:picMkLst>
            <pc:docMk/>
            <pc:sldMk cId="3845313324" sldId="267"/>
            <ac:picMk id="8" creationId="{237DC77D-AFE6-439E-816C-8A9110026A61}"/>
          </ac:picMkLst>
        </pc:picChg>
      </pc:sldChg>
      <pc:sldChg chg="addSp delSp modSp new mod modTransition">
        <pc:chgData name="Andreea Izota" userId="98698b2939a053df" providerId="LiveId" clId="{DE3BFABC-F322-4725-AED2-3EA31AED3F55}" dt="2020-11-27T10:26:11.359" v="1554"/>
        <pc:sldMkLst>
          <pc:docMk/>
          <pc:sldMk cId="3164534161" sldId="268"/>
        </pc:sldMkLst>
        <pc:spChg chg="mod">
          <ac:chgData name="Andreea Izota" userId="98698b2939a053df" providerId="LiveId" clId="{DE3BFABC-F322-4725-AED2-3EA31AED3F55}" dt="2020-11-27T08:55:30.465" v="1412" actId="14100"/>
          <ac:spMkLst>
            <pc:docMk/>
            <pc:sldMk cId="3164534161" sldId="268"/>
            <ac:spMk id="3" creationId="{B44AAEC6-FDA2-4A9A-8169-0E2E134A275F}"/>
          </ac:spMkLst>
        </pc:spChg>
        <pc:spChg chg="mod">
          <ac:chgData name="Andreea Izota" userId="98698b2939a053df" providerId="LiveId" clId="{DE3BFABC-F322-4725-AED2-3EA31AED3F55}" dt="2020-11-27T08:52:44.089" v="1303" actId="20577"/>
          <ac:spMkLst>
            <pc:docMk/>
            <pc:sldMk cId="3164534161" sldId="268"/>
            <ac:spMk id="4" creationId="{0FCAE08E-518E-48F9-B47F-D6784901683E}"/>
          </ac:spMkLst>
        </pc:spChg>
        <pc:spChg chg="del">
          <ac:chgData name="Andreea Izota" userId="98698b2939a053df" providerId="LiveId" clId="{DE3BFABC-F322-4725-AED2-3EA31AED3F55}" dt="2020-11-27T08:55:03.946" v="1404" actId="931"/>
          <ac:spMkLst>
            <pc:docMk/>
            <pc:sldMk cId="3164534161" sldId="268"/>
            <ac:spMk id="5" creationId="{B54DBB33-1F7D-440E-911D-907AA35A965A}"/>
          </ac:spMkLst>
        </pc:spChg>
        <pc:picChg chg="add mod">
          <ac:chgData name="Andreea Izota" userId="98698b2939a053df" providerId="LiveId" clId="{DE3BFABC-F322-4725-AED2-3EA31AED3F55}" dt="2020-11-27T08:55:16.639" v="1411" actId="14100"/>
          <ac:picMkLst>
            <pc:docMk/>
            <pc:sldMk cId="3164534161" sldId="268"/>
            <ac:picMk id="7" creationId="{00F77AF9-6D7F-40E1-A522-2C8258842190}"/>
          </ac:picMkLst>
        </pc:picChg>
      </pc:sldChg>
      <pc:sldChg chg="addSp delSp modSp new mod ord modTransition">
        <pc:chgData name="Andreea Izota" userId="98698b2939a053df" providerId="LiveId" clId="{DE3BFABC-F322-4725-AED2-3EA31AED3F55}" dt="2020-11-27T10:26:11.359" v="1554"/>
        <pc:sldMkLst>
          <pc:docMk/>
          <pc:sldMk cId="126692249" sldId="269"/>
        </pc:sldMkLst>
        <pc:spChg chg="del">
          <ac:chgData name="Andreea Izota" userId="98698b2939a053df" providerId="LiveId" clId="{DE3BFABC-F322-4725-AED2-3EA31AED3F55}" dt="2020-11-27T08:41:48.312" v="863" actId="931"/>
          <ac:spMkLst>
            <pc:docMk/>
            <pc:sldMk cId="126692249" sldId="269"/>
            <ac:spMk id="3" creationId="{4BE5D4ED-841B-491A-9570-5E0AF452BE4B}"/>
          </ac:spMkLst>
        </pc:spChg>
        <pc:spChg chg="mod">
          <ac:chgData name="Andreea Izota" userId="98698b2939a053df" providerId="LiveId" clId="{DE3BFABC-F322-4725-AED2-3EA31AED3F55}" dt="2020-11-27T08:00:22.527" v="227" actId="20577"/>
          <ac:spMkLst>
            <pc:docMk/>
            <pc:sldMk cId="126692249" sldId="269"/>
            <ac:spMk id="4" creationId="{D3158FD1-4BBA-42AB-98B6-478E59AC868B}"/>
          </ac:spMkLst>
        </pc:spChg>
        <pc:spChg chg="del">
          <ac:chgData name="Andreea Izota" userId="98698b2939a053df" providerId="LiveId" clId="{DE3BFABC-F322-4725-AED2-3EA31AED3F55}" dt="2020-11-27T08:41:48.312" v="863" actId="931"/>
          <ac:spMkLst>
            <pc:docMk/>
            <pc:sldMk cId="126692249" sldId="269"/>
            <ac:spMk id="5" creationId="{2BFA63DA-D6FD-4CC6-AFF9-07A7EB7B7FD8}"/>
          </ac:spMkLst>
        </pc:spChg>
        <pc:spChg chg="add del mod">
          <ac:chgData name="Andreea Izota" userId="98698b2939a053df" providerId="LiveId" clId="{DE3BFABC-F322-4725-AED2-3EA31AED3F55}" dt="2020-11-27T08:42:01.080" v="874" actId="931"/>
          <ac:spMkLst>
            <pc:docMk/>
            <pc:sldMk cId="126692249" sldId="269"/>
            <ac:spMk id="13" creationId="{CCCD760E-C4DF-4183-8F45-E87827C53D75}"/>
          </ac:spMkLst>
        </pc:spChg>
        <pc:spChg chg="add del mod">
          <ac:chgData name="Andreea Izota" userId="98698b2939a053df" providerId="LiveId" clId="{DE3BFABC-F322-4725-AED2-3EA31AED3F55}" dt="2020-11-27T08:42:16.432" v="878" actId="931"/>
          <ac:spMkLst>
            <pc:docMk/>
            <pc:sldMk cId="126692249" sldId="269"/>
            <ac:spMk id="15" creationId="{BED7736A-357B-45D0-B73A-B55932FEAB9E}"/>
          </ac:spMkLst>
        </pc:spChg>
        <pc:spChg chg="add mod">
          <ac:chgData name="Andreea Izota" userId="98698b2939a053df" providerId="LiveId" clId="{DE3BFABC-F322-4725-AED2-3EA31AED3F55}" dt="2020-11-27T08:43:18.498" v="930" actId="1076"/>
          <ac:spMkLst>
            <pc:docMk/>
            <pc:sldMk cId="126692249" sldId="269"/>
            <ac:spMk id="20" creationId="{80F9AEA7-EB72-458D-9680-8FBDC0A10214}"/>
          </ac:spMkLst>
        </pc:spChg>
        <pc:spChg chg="add mod">
          <ac:chgData name="Andreea Izota" userId="98698b2939a053df" providerId="LiveId" clId="{DE3BFABC-F322-4725-AED2-3EA31AED3F55}" dt="2020-11-27T08:46:47.464" v="1031" actId="1076"/>
          <ac:spMkLst>
            <pc:docMk/>
            <pc:sldMk cId="126692249" sldId="269"/>
            <ac:spMk id="23" creationId="{D704FE7B-B2A9-48B9-811B-C44370DE7CD4}"/>
          </ac:spMkLst>
        </pc:spChg>
        <pc:picChg chg="add del mod">
          <ac:chgData name="Andreea Izota" userId="98698b2939a053df" providerId="LiveId" clId="{DE3BFABC-F322-4725-AED2-3EA31AED3F55}" dt="2020-11-27T08:41:55.059" v="873" actId="478"/>
          <ac:picMkLst>
            <pc:docMk/>
            <pc:sldMk cId="126692249" sldId="269"/>
            <ac:picMk id="7" creationId="{F94C6B70-BD4E-45A2-A1A8-161994E50BA3}"/>
          </ac:picMkLst>
        </pc:picChg>
        <pc:picChg chg="add del mod">
          <ac:chgData name="Andreea Izota" userId="98698b2939a053df" providerId="LiveId" clId="{DE3BFABC-F322-4725-AED2-3EA31AED3F55}" dt="2020-11-27T08:41:55.059" v="873" actId="478"/>
          <ac:picMkLst>
            <pc:docMk/>
            <pc:sldMk cId="126692249" sldId="269"/>
            <ac:picMk id="9" creationId="{120F3814-0561-479B-B0E7-171A0205BDF7}"/>
          </ac:picMkLst>
        </pc:picChg>
        <pc:picChg chg="add del mod">
          <ac:chgData name="Andreea Izota" userId="98698b2939a053df" providerId="LiveId" clId="{DE3BFABC-F322-4725-AED2-3EA31AED3F55}" dt="2020-11-27T08:41:55.059" v="873" actId="478"/>
          <ac:picMkLst>
            <pc:docMk/>
            <pc:sldMk cId="126692249" sldId="269"/>
            <ac:picMk id="11" creationId="{11A598AF-F99B-4C61-9A25-0FDEB4BEA0DB}"/>
          </ac:picMkLst>
        </pc:picChg>
        <pc:picChg chg="add mod">
          <ac:chgData name="Andreea Izota" userId="98698b2939a053df" providerId="LiveId" clId="{DE3BFABC-F322-4725-AED2-3EA31AED3F55}" dt="2020-11-27T08:46:02.039" v="959" actId="1440"/>
          <ac:picMkLst>
            <pc:docMk/>
            <pc:sldMk cId="126692249" sldId="269"/>
            <ac:picMk id="17" creationId="{83E8D775-2A5C-43EE-83E2-B28A808B3606}"/>
          </ac:picMkLst>
        </pc:picChg>
        <pc:picChg chg="add mod">
          <ac:chgData name="Andreea Izota" userId="98698b2939a053df" providerId="LiveId" clId="{DE3BFABC-F322-4725-AED2-3EA31AED3F55}" dt="2020-11-27T08:43:28.853" v="934" actId="1076"/>
          <ac:picMkLst>
            <pc:docMk/>
            <pc:sldMk cId="126692249" sldId="269"/>
            <ac:picMk id="19" creationId="{F0BEE680-2478-4D4D-9E7F-2B255DEB6B51}"/>
          </ac:picMkLst>
        </pc:picChg>
        <pc:picChg chg="add mod">
          <ac:chgData name="Andreea Izota" userId="98698b2939a053df" providerId="LiveId" clId="{DE3BFABC-F322-4725-AED2-3EA31AED3F55}" dt="2020-11-27T08:46:56.753" v="1032" actId="1076"/>
          <ac:picMkLst>
            <pc:docMk/>
            <pc:sldMk cId="126692249" sldId="269"/>
            <ac:picMk id="22" creationId="{3C556611-7D0B-4CB1-B1A4-838BB3B1ED2E}"/>
          </ac:picMkLst>
        </pc:picChg>
        <pc:picChg chg="add del mod">
          <ac:chgData name="Andreea Izota" userId="98698b2939a053df" providerId="LiveId" clId="{DE3BFABC-F322-4725-AED2-3EA31AED3F55}" dt="2020-11-27T08:41:10.361" v="862" actId="478"/>
          <ac:picMkLst>
            <pc:docMk/>
            <pc:sldMk cId="126692249" sldId="269"/>
            <ac:picMk id="3074" creationId="{CC11FAEB-C392-4A27-BE0D-08E9C6BD9E60}"/>
          </ac:picMkLst>
        </pc:picChg>
        <pc:picChg chg="add del mod">
          <ac:chgData name="Andreea Izota" userId="98698b2939a053df" providerId="LiveId" clId="{DE3BFABC-F322-4725-AED2-3EA31AED3F55}" dt="2020-11-27T08:41:10.361" v="862" actId="478"/>
          <ac:picMkLst>
            <pc:docMk/>
            <pc:sldMk cId="126692249" sldId="269"/>
            <ac:picMk id="3076" creationId="{54FA49D1-4371-4075-826B-32C52204B25B}"/>
          </ac:picMkLst>
        </pc:picChg>
      </pc:sldChg>
      <pc:sldChg chg="addSp delSp modSp add mod ord modTransition">
        <pc:chgData name="Andreea Izota" userId="98698b2939a053df" providerId="LiveId" clId="{DE3BFABC-F322-4725-AED2-3EA31AED3F55}" dt="2020-11-27T10:50:50.542" v="1771" actId="5793"/>
        <pc:sldMkLst>
          <pc:docMk/>
          <pc:sldMk cId="2213053433" sldId="270"/>
        </pc:sldMkLst>
        <pc:spChg chg="mod">
          <ac:chgData name="Andreea Izota" userId="98698b2939a053df" providerId="LiveId" clId="{DE3BFABC-F322-4725-AED2-3EA31AED3F55}" dt="2020-11-27T10:50:50.542" v="1771" actId="5793"/>
          <ac:spMkLst>
            <pc:docMk/>
            <pc:sldMk cId="2213053433" sldId="270"/>
            <ac:spMk id="3" creationId="{68EB2FAF-58A6-4C4E-836E-49491D06FFCA}"/>
          </ac:spMkLst>
        </pc:spChg>
        <pc:spChg chg="mod">
          <ac:chgData name="Andreea Izota" userId="98698b2939a053df" providerId="LiveId" clId="{DE3BFABC-F322-4725-AED2-3EA31AED3F55}" dt="2020-11-27T08:01:23.677" v="289" actId="20577"/>
          <ac:spMkLst>
            <pc:docMk/>
            <pc:sldMk cId="2213053433" sldId="270"/>
            <ac:spMk id="4" creationId="{44906E34-8970-44D1-B635-063367399193}"/>
          </ac:spMkLst>
        </pc:spChg>
        <pc:spChg chg="del">
          <ac:chgData name="Andreea Izota" userId="98698b2939a053df" providerId="LiveId" clId="{DE3BFABC-F322-4725-AED2-3EA31AED3F55}" dt="2020-11-27T08:57:50.829" v="1518" actId="931"/>
          <ac:spMkLst>
            <pc:docMk/>
            <pc:sldMk cId="2213053433" sldId="270"/>
            <ac:spMk id="5" creationId="{31C39068-9341-4287-8817-36D5E029EA1D}"/>
          </ac:spMkLst>
        </pc:spChg>
        <pc:picChg chg="add mod">
          <ac:chgData name="Andreea Izota" userId="98698b2939a053df" providerId="LiveId" clId="{DE3BFABC-F322-4725-AED2-3EA31AED3F55}" dt="2020-11-27T08:58:49" v="1528" actId="1076"/>
          <ac:picMkLst>
            <pc:docMk/>
            <pc:sldMk cId="2213053433" sldId="270"/>
            <ac:picMk id="7" creationId="{A4D30FBA-AAAB-4D2B-B5AC-DD0351A8E9E8}"/>
          </ac:picMkLst>
        </pc:picChg>
      </pc:sldChg>
      <pc:sldChg chg="addSp delSp modSp new mod modTransition modClrScheme chgLayout">
        <pc:chgData name="Andreea Izota" userId="98698b2939a053df" providerId="LiveId" clId="{DE3BFABC-F322-4725-AED2-3EA31AED3F55}" dt="2020-11-27T10:30:25.469" v="1634" actId="26606"/>
        <pc:sldMkLst>
          <pc:docMk/>
          <pc:sldMk cId="781028129" sldId="271"/>
        </pc:sldMkLst>
        <pc:spChg chg="mod ord">
          <ac:chgData name="Andreea Izota" userId="98698b2939a053df" providerId="LiveId" clId="{DE3BFABC-F322-4725-AED2-3EA31AED3F55}" dt="2020-11-27T10:30:25.469" v="1634" actId="26606"/>
          <ac:spMkLst>
            <pc:docMk/>
            <pc:sldMk cId="781028129" sldId="271"/>
            <ac:spMk id="2" creationId="{1914B988-43B3-4699-A2C3-AABFD2B62505}"/>
          </ac:spMkLst>
        </pc:spChg>
        <pc:spChg chg="del">
          <ac:chgData name="Andreea Izota" userId="98698b2939a053df" providerId="LiveId" clId="{DE3BFABC-F322-4725-AED2-3EA31AED3F55}" dt="2020-11-27T10:30:10.545" v="1621" actId="931"/>
          <ac:spMkLst>
            <pc:docMk/>
            <pc:sldMk cId="781028129" sldId="271"/>
            <ac:spMk id="3" creationId="{85C11DEC-28DB-4EB5-8F47-0DC3A9C9831B}"/>
          </ac:spMkLst>
        </pc:spChg>
        <pc:spChg chg="mod ord">
          <ac:chgData name="Andreea Izota" userId="98698b2939a053df" providerId="LiveId" clId="{DE3BFABC-F322-4725-AED2-3EA31AED3F55}" dt="2020-11-27T10:30:25.469" v="1634" actId="26606"/>
          <ac:spMkLst>
            <pc:docMk/>
            <pc:sldMk cId="781028129" sldId="271"/>
            <ac:spMk id="4" creationId="{33A2508B-E2E8-452E-9A06-6D33EA1088B7}"/>
          </ac:spMkLst>
        </pc:spChg>
        <pc:spChg chg="del">
          <ac:chgData name="Andreea Izota" userId="98698b2939a053df" providerId="LiveId" clId="{DE3BFABC-F322-4725-AED2-3EA31AED3F55}" dt="2020-11-27T10:30:10.545" v="1621" actId="931"/>
          <ac:spMkLst>
            <pc:docMk/>
            <pc:sldMk cId="781028129" sldId="271"/>
            <ac:spMk id="5" creationId="{308F9EB3-5D9C-4113-98BE-011C3C87011D}"/>
          </ac:spMkLst>
        </pc:spChg>
        <pc:picChg chg="add mod ord">
          <ac:chgData name="Andreea Izota" userId="98698b2939a053df" providerId="LiveId" clId="{DE3BFABC-F322-4725-AED2-3EA31AED3F55}" dt="2020-11-27T10:30:25.469" v="1634" actId="26606"/>
          <ac:picMkLst>
            <pc:docMk/>
            <pc:sldMk cId="781028129" sldId="271"/>
            <ac:picMk id="7" creationId="{2C2288ED-E07F-40B7-B02F-CFC5F3FC955C}"/>
          </ac:picMkLst>
        </pc:picChg>
        <pc:picChg chg="add mod ord">
          <ac:chgData name="Andreea Izota" userId="98698b2939a053df" providerId="LiveId" clId="{DE3BFABC-F322-4725-AED2-3EA31AED3F55}" dt="2020-11-27T10:30:25.469" v="1634" actId="26606"/>
          <ac:picMkLst>
            <pc:docMk/>
            <pc:sldMk cId="781028129" sldId="271"/>
            <ac:picMk id="9" creationId="{FECE8421-82FA-4E01-912E-710C28FF4FA6}"/>
          </ac:picMkLst>
        </pc:picChg>
        <pc:picChg chg="add mod">
          <ac:chgData name="Andreea Izota" userId="98698b2939a053df" providerId="LiveId" clId="{DE3BFABC-F322-4725-AED2-3EA31AED3F55}" dt="2020-11-27T10:30:25.469" v="1634" actId="26606"/>
          <ac:picMkLst>
            <pc:docMk/>
            <pc:sldMk cId="781028129" sldId="271"/>
            <ac:picMk id="11" creationId="{62E64A12-8412-4844-B404-CAB0F295685C}"/>
          </ac:picMkLst>
        </pc:picChg>
        <pc:picChg chg="add mod">
          <ac:chgData name="Andreea Izota" userId="98698b2939a053df" providerId="LiveId" clId="{DE3BFABC-F322-4725-AED2-3EA31AED3F55}" dt="2020-11-27T10:30:25.469" v="1634" actId="26606"/>
          <ac:picMkLst>
            <pc:docMk/>
            <pc:sldMk cId="781028129" sldId="271"/>
            <ac:picMk id="13" creationId="{FEABC4A1-F47F-4CBB-9FF5-6AF7E9B5C5BC}"/>
          </ac:picMkLst>
        </pc:picChg>
        <pc:picChg chg="add mod ord">
          <ac:chgData name="Andreea Izota" userId="98698b2939a053df" providerId="LiveId" clId="{DE3BFABC-F322-4725-AED2-3EA31AED3F55}" dt="2020-11-27T10:30:25.469" v="1634" actId="26606"/>
          <ac:picMkLst>
            <pc:docMk/>
            <pc:sldMk cId="781028129" sldId="271"/>
            <ac:picMk id="15" creationId="{EEB9433C-75BB-4C33-927E-F2D8DD35FF65}"/>
          </ac:picMkLst>
        </pc:picChg>
      </pc:sldChg>
      <pc:sldChg chg="addSp delSp modSp new mod modClrScheme chgLayout">
        <pc:chgData name="Andreea Izota" userId="98698b2939a053df" providerId="LiveId" clId="{DE3BFABC-F322-4725-AED2-3EA31AED3F55}" dt="2020-11-27T11:22:28.542" v="3094" actId="113"/>
        <pc:sldMkLst>
          <pc:docMk/>
          <pc:sldMk cId="1363907924" sldId="272"/>
        </pc:sldMkLst>
        <pc:spChg chg="mod">
          <ac:chgData name="Andreea Izota" userId="98698b2939a053df" providerId="LiveId" clId="{DE3BFABC-F322-4725-AED2-3EA31AED3F55}" dt="2020-11-27T11:06:45.321" v="2300" actId="26606"/>
          <ac:spMkLst>
            <pc:docMk/>
            <pc:sldMk cId="1363907924" sldId="272"/>
            <ac:spMk id="2" creationId="{8B30C7AB-0475-4EFC-A46F-E828F5894EF8}"/>
          </ac:spMkLst>
        </pc:spChg>
        <pc:spChg chg="del mod">
          <ac:chgData name="Andreea Izota" userId="98698b2939a053df" providerId="LiveId" clId="{DE3BFABC-F322-4725-AED2-3EA31AED3F55}" dt="2020-11-27T11:06:45.321" v="2300" actId="26606"/>
          <ac:spMkLst>
            <pc:docMk/>
            <pc:sldMk cId="1363907924" sldId="272"/>
            <ac:spMk id="3" creationId="{36D2CD6A-BA07-4B3A-BEFA-AE64C92E0527}"/>
          </ac:spMkLst>
        </pc:spChg>
        <pc:spChg chg="mod">
          <ac:chgData name="Andreea Izota" userId="98698b2939a053df" providerId="LiveId" clId="{DE3BFABC-F322-4725-AED2-3EA31AED3F55}" dt="2020-11-27T11:06:45.321" v="2300" actId="26606"/>
          <ac:spMkLst>
            <pc:docMk/>
            <pc:sldMk cId="1363907924" sldId="272"/>
            <ac:spMk id="4" creationId="{6142F64B-BA9A-4A3D-90E8-E9575620F228}"/>
          </ac:spMkLst>
        </pc:spChg>
        <pc:spChg chg="del mod">
          <ac:chgData name="Andreea Izota" userId="98698b2939a053df" providerId="LiveId" clId="{DE3BFABC-F322-4725-AED2-3EA31AED3F55}" dt="2020-11-27T11:06:45.321" v="2300" actId="26606"/>
          <ac:spMkLst>
            <pc:docMk/>
            <pc:sldMk cId="1363907924" sldId="272"/>
            <ac:spMk id="5" creationId="{FB7FEC2E-13C3-47DF-9DA4-3A9F562F8B72}"/>
          </ac:spMkLst>
        </pc:spChg>
        <pc:spChg chg="add del mod">
          <ac:chgData name="Andreea Izota" userId="98698b2939a053df" providerId="LiveId" clId="{DE3BFABC-F322-4725-AED2-3EA31AED3F55}" dt="2020-11-27T11:06:34.957" v="2299"/>
          <ac:spMkLst>
            <pc:docMk/>
            <pc:sldMk cId="1363907924" sldId="272"/>
            <ac:spMk id="6" creationId="{2D14A1CF-17ED-4DA7-9A9D-72FA6DB64C6F}"/>
          </ac:spMkLst>
        </pc:spChg>
        <pc:spChg chg="add mod">
          <ac:chgData name="Andreea Izota" userId="98698b2939a053df" providerId="LiveId" clId="{DE3BFABC-F322-4725-AED2-3EA31AED3F55}" dt="2020-11-27T11:22:28.542" v="3094" actId="113"/>
          <ac:spMkLst>
            <pc:docMk/>
            <pc:sldMk cId="1363907924" sldId="272"/>
            <ac:spMk id="10" creationId="{37E89FC0-8E85-448B-97C8-EBA08476F520}"/>
          </ac:spMkLst>
        </pc:spChg>
        <pc:picChg chg="add mod">
          <ac:chgData name="Andreea Izota" userId="98698b2939a053df" providerId="LiveId" clId="{DE3BFABC-F322-4725-AED2-3EA31AED3F55}" dt="2020-11-27T11:20:46.796" v="3063" actId="1076"/>
          <ac:picMkLst>
            <pc:docMk/>
            <pc:sldMk cId="1363907924" sldId="272"/>
            <ac:picMk id="1026" creationId="{53C203AA-56D6-4126-AEB2-B89669DDCE10}"/>
          </ac:picMkLst>
        </pc:picChg>
      </pc:sldChg>
      <pc:sldChg chg="addSp delSp modSp new mod">
        <pc:chgData name="Andreea Izota" userId="98698b2939a053df" providerId="LiveId" clId="{DE3BFABC-F322-4725-AED2-3EA31AED3F55}" dt="2020-11-27T11:04:59.413" v="2293" actId="1076"/>
        <pc:sldMkLst>
          <pc:docMk/>
          <pc:sldMk cId="3632663586" sldId="273"/>
        </pc:sldMkLst>
        <pc:spChg chg="mod">
          <ac:chgData name="Andreea Izota" userId="98698b2939a053df" providerId="LiveId" clId="{DE3BFABC-F322-4725-AED2-3EA31AED3F55}" dt="2020-11-27T10:57:48.890" v="2224" actId="1076"/>
          <ac:spMkLst>
            <pc:docMk/>
            <pc:sldMk cId="3632663586" sldId="273"/>
            <ac:spMk id="3" creationId="{5F36552A-4E4F-4040-9167-60FD80FBE9BF}"/>
          </ac:spMkLst>
        </pc:spChg>
        <pc:spChg chg="mod">
          <ac:chgData name="Andreea Izota" userId="98698b2939a053df" providerId="LiveId" clId="{DE3BFABC-F322-4725-AED2-3EA31AED3F55}" dt="2020-11-27T10:44:35.864" v="1694"/>
          <ac:spMkLst>
            <pc:docMk/>
            <pc:sldMk cId="3632663586" sldId="273"/>
            <ac:spMk id="4" creationId="{B17D1771-190E-4284-8C6C-6AEAE94D4CCD}"/>
          </ac:spMkLst>
        </pc:spChg>
        <pc:spChg chg="add del mod">
          <ac:chgData name="Andreea Izota" userId="98698b2939a053df" providerId="LiveId" clId="{DE3BFABC-F322-4725-AED2-3EA31AED3F55}" dt="2020-11-27T11:04:43.478" v="2289" actId="14100"/>
          <ac:spMkLst>
            <pc:docMk/>
            <pc:sldMk cId="3632663586" sldId="273"/>
            <ac:spMk id="5" creationId="{F022F760-A57E-474B-B804-F820949A37E3}"/>
          </ac:spMkLst>
        </pc:spChg>
        <pc:spChg chg="add del mod">
          <ac:chgData name="Andreea Izota" userId="98698b2939a053df" providerId="LiveId" clId="{DE3BFABC-F322-4725-AED2-3EA31AED3F55}" dt="2020-11-27T10:57:56.800" v="2227" actId="478"/>
          <ac:spMkLst>
            <pc:docMk/>
            <pc:sldMk cId="3632663586" sldId="273"/>
            <ac:spMk id="8" creationId="{4C5D10AC-E02A-4CBF-B6F3-F44356638509}"/>
          </ac:spMkLst>
        </pc:spChg>
        <pc:spChg chg="add del mod">
          <ac:chgData name="Andreea Izota" userId="98698b2939a053df" providerId="LiveId" clId="{DE3BFABC-F322-4725-AED2-3EA31AED3F55}" dt="2020-11-27T10:59:11.757" v="2235" actId="478"/>
          <ac:spMkLst>
            <pc:docMk/>
            <pc:sldMk cId="3632663586" sldId="273"/>
            <ac:spMk id="11" creationId="{08F15778-B479-43FE-9288-38D6B1F5ADE6}"/>
          </ac:spMkLst>
        </pc:spChg>
        <pc:spChg chg="add del mod">
          <ac:chgData name="Andreea Izota" userId="98698b2939a053df" providerId="LiveId" clId="{DE3BFABC-F322-4725-AED2-3EA31AED3F55}" dt="2020-11-27T11:00:08.147" v="2250" actId="478"/>
          <ac:spMkLst>
            <pc:docMk/>
            <pc:sldMk cId="3632663586" sldId="273"/>
            <ac:spMk id="14" creationId="{A362CE44-AF42-40E3-A7D4-30D5AB48DE9E}"/>
          </ac:spMkLst>
        </pc:spChg>
        <pc:spChg chg="add del mod">
          <ac:chgData name="Andreea Izota" userId="98698b2939a053df" providerId="LiveId" clId="{DE3BFABC-F322-4725-AED2-3EA31AED3F55}" dt="2020-11-27T11:00:49.624" v="2261" actId="478"/>
          <ac:spMkLst>
            <pc:docMk/>
            <pc:sldMk cId="3632663586" sldId="273"/>
            <ac:spMk id="17" creationId="{3CB6E9C0-2039-4841-A73F-93B8C33727CF}"/>
          </ac:spMkLst>
        </pc:spChg>
        <pc:spChg chg="add del mod">
          <ac:chgData name="Andreea Izota" userId="98698b2939a053df" providerId="LiveId" clId="{DE3BFABC-F322-4725-AED2-3EA31AED3F55}" dt="2020-11-27T11:04:09.164" v="2277" actId="478"/>
          <ac:spMkLst>
            <pc:docMk/>
            <pc:sldMk cId="3632663586" sldId="273"/>
            <ac:spMk id="18" creationId="{806FE254-7ADA-434B-9D2E-6104B48AEEA7}"/>
          </ac:spMkLst>
        </pc:spChg>
        <pc:picChg chg="add mod">
          <ac:chgData name="Andreea Izota" userId="98698b2939a053df" providerId="LiveId" clId="{DE3BFABC-F322-4725-AED2-3EA31AED3F55}" dt="2020-11-27T11:04:19.846" v="2283" actId="1076"/>
          <ac:picMkLst>
            <pc:docMk/>
            <pc:sldMk cId="3632663586" sldId="273"/>
            <ac:picMk id="7" creationId="{ACFCDE4A-68F4-4A29-8308-B4895B777DD5}"/>
          </ac:picMkLst>
        </pc:picChg>
        <pc:picChg chg="add mod">
          <ac:chgData name="Andreea Izota" userId="98698b2939a053df" providerId="LiveId" clId="{DE3BFABC-F322-4725-AED2-3EA31AED3F55}" dt="2020-11-27T11:04:21.953" v="2284" actId="1076"/>
          <ac:picMkLst>
            <pc:docMk/>
            <pc:sldMk cId="3632663586" sldId="273"/>
            <ac:picMk id="10" creationId="{84B2D4D6-778B-45A7-A690-8A0958FF1F68}"/>
          </ac:picMkLst>
        </pc:picChg>
        <pc:picChg chg="add del mod">
          <ac:chgData name="Andreea Izota" userId="98698b2939a053df" providerId="LiveId" clId="{DE3BFABC-F322-4725-AED2-3EA31AED3F55}" dt="2020-11-27T11:00:16.394" v="2254" actId="478"/>
          <ac:picMkLst>
            <pc:docMk/>
            <pc:sldMk cId="3632663586" sldId="273"/>
            <ac:picMk id="13" creationId="{17D1489D-060D-4111-B86E-08735B62AAE9}"/>
          </ac:picMkLst>
        </pc:picChg>
        <pc:picChg chg="add mod">
          <ac:chgData name="Andreea Izota" userId="98698b2939a053df" providerId="LiveId" clId="{DE3BFABC-F322-4725-AED2-3EA31AED3F55}" dt="2020-11-27T11:04:22.990" v="2285" actId="1076"/>
          <ac:picMkLst>
            <pc:docMk/>
            <pc:sldMk cId="3632663586" sldId="273"/>
            <ac:picMk id="16" creationId="{82FEF9F2-F918-4462-B02F-F8E4D8826C26}"/>
          </ac:picMkLst>
        </pc:picChg>
        <pc:picChg chg="add mod">
          <ac:chgData name="Andreea Izota" userId="98698b2939a053df" providerId="LiveId" clId="{DE3BFABC-F322-4725-AED2-3EA31AED3F55}" dt="2020-11-27T11:04:59.413" v="2293" actId="1076"/>
          <ac:picMkLst>
            <pc:docMk/>
            <pc:sldMk cId="3632663586" sldId="273"/>
            <ac:picMk id="1026" creationId="{BBB26D19-7427-4F45-A897-A904A92337F2}"/>
          </ac:picMkLst>
        </pc:picChg>
        <pc:picChg chg="add del mod">
          <ac:chgData name="Andreea Izota" userId="98698b2939a053df" providerId="LiveId" clId="{DE3BFABC-F322-4725-AED2-3EA31AED3F55}" dt="2020-11-27T11:04:09.513" v="2278"/>
          <ac:picMkLst>
            <pc:docMk/>
            <pc:sldMk cId="3632663586" sldId="273"/>
            <ac:picMk id="1028" creationId="{9BDD48DD-9A8F-4211-8D0F-A504DA5C5C63}"/>
          </ac:picMkLst>
        </pc:picChg>
        <pc:picChg chg="add mod">
          <ac:chgData name="Andreea Izota" userId="98698b2939a053df" providerId="LiveId" clId="{DE3BFABC-F322-4725-AED2-3EA31AED3F55}" dt="2020-11-27T11:04:56.252" v="2292" actId="1076"/>
          <ac:picMkLst>
            <pc:docMk/>
            <pc:sldMk cId="3632663586" sldId="273"/>
            <ac:picMk id="1030" creationId="{1A683D34-8373-4221-89E5-67C0CF6AF15D}"/>
          </ac:picMkLst>
        </pc:picChg>
      </pc:sldChg>
      <pc:sldMasterChg chg="modTransition modSldLayout">
        <pc:chgData name="Andreea Izota" userId="98698b2939a053df" providerId="LiveId" clId="{DE3BFABC-F322-4725-AED2-3EA31AED3F55}" dt="2020-11-27T10:26:11.359" v="1554"/>
        <pc:sldMasterMkLst>
          <pc:docMk/>
          <pc:sldMasterMk cId="0" sldId="2147483656"/>
        </pc:sldMasterMkLst>
        <pc:sldLayoutChg chg="modTransition">
          <pc:chgData name="Andreea Izota" userId="98698b2939a053df" providerId="LiveId" clId="{DE3BFABC-F322-4725-AED2-3EA31AED3F55}" dt="2020-11-27T10:26:11.359" v="1554"/>
          <pc:sldLayoutMkLst>
            <pc:docMk/>
            <pc:sldMasterMk cId="0" sldId="2147483656"/>
            <pc:sldLayoutMk cId="0" sldId="2147483663"/>
          </pc:sldLayoutMkLst>
        </pc:sldLayoutChg>
        <pc:sldLayoutChg chg="modTransition">
          <pc:chgData name="Andreea Izota" userId="98698b2939a053df" providerId="LiveId" clId="{DE3BFABC-F322-4725-AED2-3EA31AED3F55}" dt="2020-11-27T10:26:11.359" v="1554"/>
          <pc:sldLayoutMkLst>
            <pc:docMk/>
            <pc:sldMasterMk cId="0" sldId="2147483656"/>
            <pc:sldLayoutMk cId="0" sldId="2147483665"/>
          </pc:sldLayoutMkLst>
        </pc:sldLayoutChg>
        <pc:sldLayoutChg chg="modTransition">
          <pc:chgData name="Andreea Izota" userId="98698b2939a053df" providerId="LiveId" clId="{DE3BFABC-F322-4725-AED2-3EA31AED3F55}" dt="2020-11-27T10:26:11.359" v="1554"/>
          <pc:sldLayoutMkLst>
            <pc:docMk/>
            <pc:sldMasterMk cId="0" sldId="2147483656"/>
            <pc:sldLayoutMk cId="0" sldId="2147483668"/>
          </pc:sldLayoutMkLst>
        </pc:sldLayoutChg>
        <pc:sldLayoutChg chg="modTransition">
          <pc:chgData name="Andreea Izota" userId="98698b2939a053df" providerId="LiveId" clId="{DE3BFABC-F322-4725-AED2-3EA31AED3F55}" dt="2020-11-27T10:26:11.359" v="1554"/>
          <pc:sldLayoutMkLst>
            <pc:docMk/>
            <pc:sldMasterMk cId="0" sldId="2147483656"/>
            <pc:sldLayoutMk cId="0" sldId="2147483675"/>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659"/>
        </pc:sldMasterMkLst>
        <pc:sldLayoutChg chg="modTransition">
          <pc:chgData name="Andreea Izota" userId="98698b2939a053df" providerId="LiveId" clId="{DE3BFABC-F322-4725-AED2-3EA31AED3F55}" dt="2020-11-27T10:26:11.359" v="1554"/>
          <pc:sldLayoutMkLst>
            <pc:docMk/>
            <pc:sldMasterMk cId="0" sldId="2147483659"/>
            <pc:sldLayoutMk cId="0" sldId="2147483701"/>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681"/>
        </pc:sldMasterMkLst>
        <pc:sldLayoutChg chg="modTransition">
          <pc:chgData name="Andreea Izota" userId="98698b2939a053df" providerId="LiveId" clId="{DE3BFABC-F322-4725-AED2-3EA31AED3F55}" dt="2020-11-27T10:26:11.359" v="1554"/>
          <pc:sldLayoutMkLst>
            <pc:docMk/>
            <pc:sldMasterMk cId="0" sldId="2147483681"/>
            <pc:sldLayoutMk cId="0" sldId="2147483706"/>
          </pc:sldLayoutMkLst>
        </pc:sldLayoutChg>
        <pc:sldLayoutChg chg="modTransition">
          <pc:chgData name="Andreea Izota" userId="98698b2939a053df" providerId="LiveId" clId="{DE3BFABC-F322-4725-AED2-3EA31AED3F55}" dt="2020-11-27T10:26:11.359" v="1554"/>
          <pc:sldLayoutMkLst>
            <pc:docMk/>
            <pc:sldMasterMk cId="0" sldId="2147483681"/>
            <pc:sldLayoutMk cId="0" sldId="2147483707"/>
          </pc:sldLayoutMkLst>
        </pc:sldLayoutChg>
        <pc:sldLayoutChg chg="modTransition">
          <pc:chgData name="Andreea Izota" userId="98698b2939a053df" providerId="LiveId" clId="{DE3BFABC-F322-4725-AED2-3EA31AED3F55}" dt="2020-11-27T10:26:11.359" v="1554"/>
          <pc:sldLayoutMkLst>
            <pc:docMk/>
            <pc:sldMasterMk cId="0" sldId="2147483681"/>
            <pc:sldLayoutMk cId="0" sldId="2147483708"/>
          </pc:sldLayoutMkLst>
        </pc:sldLayoutChg>
        <pc:sldLayoutChg chg="modTransition">
          <pc:chgData name="Andreea Izota" userId="98698b2939a053df" providerId="LiveId" clId="{DE3BFABC-F322-4725-AED2-3EA31AED3F55}" dt="2020-11-27T10:26:11.359" v="1554"/>
          <pc:sldLayoutMkLst>
            <pc:docMk/>
            <pc:sldMasterMk cId="0" sldId="2147483681"/>
            <pc:sldLayoutMk cId="0" sldId="2147483709"/>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686"/>
        </pc:sldMasterMkLst>
        <pc:sldLayoutChg chg="modTransition">
          <pc:chgData name="Andreea Izota" userId="98698b2939a053df" providerId="LiveId" clId="{DE3BFABC-F322-4725-AED2-3EA31AED3F55}" dt="2020-11-27T10:26:11.359" v="1554"/>
          <pc:sldLayoutMkLst>
            <pc:docMk/>
            <pc:sldMasterMk cId="0" sldId="2147483686"/>
            <pc:sldLayoutMk cId="0" sldId="2147483726"/>
          </pc:sldLayoutMkLst>
        </pc:sldLayoutChg>
        <pc:sldLayoutChg chg="modTransition">
          <pc:chgData name="Andreea Izota" userId="98698b2939a053df" providerId="LiveId" clId="{DE3BFABC-F322-4725-AED2-3EA31AED3F55}" dt="2020-11-27T10:26:11.359" v="1554"/>
          <pc:sldLayoutMkLst>
            <pc:docMk/>
            <pc:sldMasterMk cId="0" sldId="2147483686"/>
            <pc:sldLayoutMk cId="0" sldId="2147483727"/>
          </pc:sldLayoutMkLst>
        </pc:sldLayoutChg>
        <pc:sldLayoutChg chg="modTransition">
          <pc:chgData name="Andreea Izota" userId="98698b2939a053df" providerId="LiveId" clId="{DE3BFABC-F322-4725-AED2-3EA31AED3F55}" dt="2020-11-27T10:26:11.359" v="1554"/>
          <pc:sldLayoutMkLst>
            <pc:docMk/>
            <pc:sldMasterMk cId="0" sldId="2147483686"/>
            <pc:sldLayoutMk cId="0" sldId="2147483753"/>
          </pc:sldLayoutMkLst>
        </pc:sldLayoutChg>
        <pc:sldLayoutChg chg="modTransition">
          <pc:chgData name="Andreea Izota" userId="98698b2939a053df" providerId="LiveId" clId="{DE3BFABC-F322-4725-AED2-3EA31AED3F55}" dt="2020-11-27T10:26:11.359" v="1554"/>
          <pc:sldLayoutMkLst>
            <pc:docMk/>
            <pc:sldMasterMk cId="0" sldId="2147483686"/>
            <pc:sldLayoutMk cId="0" sldId="2147483754"/>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691"/>
        </pc:sldMasterMkLst>
        <pc:sldLayoutChg chg="modTransition">
          <pc:chgData name="Andreea Izota" userId="98698b2939a053df" providerId="LiveId" clId="{DE3BFABC-F322-4725-AED2-3EA31AED3F55}" dt="2020-11-27T10:26:11.359" v="1554"/>
          <pc:sldLayoutMkLst>
            <pc:docMk/>
            <pc:sldMasterMk cId="0" sldId="2147483691"/>
            <pc:sldLayoutMk cId="0" sldId="2147483734"/>
          </pc:sldLayoutMkLst>
        </pc:sldLayoutChg>
        <pc:sldLayoutChg chg="modTransition">
          <pc:chgData name="Andreea Izota" userId="98698b2939a053df" providerId="LiveId" clId="{DE3BFABC-F322-4725-AED2-3EA31AED3F55}" dt="2020-11-27T10:26:11.359" v="1554"/>
          <pc:sldLayoutMkLst>
            <pc:docMk/>
            <pc:sldMasterMk cId="0" sldId="2147483691"/>
            <pc:sldLayoutMk cId="0" sldId="2147483735"/>
          </pc:sldLayoutMkLst>
        </pc:sldLayoutChg>
        <pc:sldLayoutChg chg="modTransition">
          <pc:chgData name="Andreea Izota" userId="98698b2939a053df" providerId="LiveId" clId="{DE3BFABC-F322-4725-AED2-3EA31AED3F55}" dt="2020-11-27T10:26:11.359" v="1554"/>
          <pc:sldLayoutMkLst>
            <pc:docMk/>
            <pc:sldMasterMk cId="0" sldId="2147483691"/>
            <pc:sldLayoutMk cId="0" sldId="2147483757"/>
          </pc:sldLayoutMkLst>
        </pc:sldLayoutChg>
        <pc:sldLayoutChg chg="modTransition">
          <pc:chgData name="Andreea Izota" userId="98698b2939a053df" providerId="LiveId" clId="{DE3BFABC-F322-4725-AED2-3EA31AED3F55}" dt="2020-11-27T10:26:11.359" v="1554"/>
          <pc:sldLayoutMkLst>
            <pc:docMk/>
            <pc:sldMasterMk cId="0" sldId="2147483691"/>
            <pc:sldLayoutMk cId="0" sldId="2147483758"/>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696"/>
        </pc:sldMasterMkLst>
        <pc:sldLayoutChg chg="modTransition">
          <pc:chgData name="Andreea Izota" userId="98698b2939a053df" providerId="LiveId" clId="{DE3BFABC-F322-4725-AED2-3EA31AED3F55}" dt="2020-11-27T10:26:11.359" v="1554"/>
          <pc:sldLayoutMkLst>
            <pc:docMk/>
            <pc:sldMasterMk cId="0" sldId="2147483696"/>
            <pc:sldLayoutMk cId="0" sldId="2147483738"/>
          </pc:sldLayoutMkLst>
        </pc:sldLayoutChg>
        <pc:sldLayoutChg chg="modTransition">
          <pc:chgData name="Andreea Izota" userId="98698b2939a053df" providerId="LiveId" clId="{DE3BFABC-F322-4725-AED2-3EA31AED3F55}" dt="2020-11-27T10:26:11.359" v="1554"/>
          <pc:sldLayoutMkLst>
            <pc:docMk/>
            <pc:sldMasterMk cId="0" sldId="2147483696"/>
            <pc:sldLayoutMk cId="0" sldId="2147483739"/>
          </pc:sldLayoutMkLst>
        </pc:sldLayoutChg>
        <pc:sldLayoutChg chg="modTransition">
          <pc:chgData name="Andreea Izota" userId="98698b2939a053df" providerId="LiveId" clId="{DE3BFABC-F322-4725-AED2-3EA31AED3F55}" dt="2020-11-27T10:26:11.359" v="1554"/>
          <pc:sldLayoutMkLst>
            <pc:docMk/>
            <pc:sldMasterMk cId="0" sldId="2147483696"/>
            <pc:sldLayoutMk cId="0" sldId="2147483759"/>
          </pc:sldLayoutMkLst>
        </pc:sldLayoutChg>
        <pc:sldLayoutChg chg="modTransition">
          <pc:chgData name="Andreea Izota" userId="98698b2939a053df" providerId="LiveId" clId="{DE3BFABC-F322-4725-AED2-3EA31AED3F55}" dt="2020-11-27T10:26:11.359" v="1554"/>
          <pc:sldLayoutMkLst>
            <pc:docMk/>
            <pc:sldMasterMk cId="0" sldId="2147483696"/>
            <pc:sldLayoutMk cId="0" sldId="2147483760"/>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714"/>
        </pc:sldMasterMkLst>
        <pc:sldLayoutChg chg="modTransition">
          <pc:chgData name="Andreea Izota" userId="98698b2939a053df" providerId="LiveId" clId="{DE3BFABC-F322-4725-AED2-3EA31AED3F55}" dt="2020-11-27T10:26:11.359" v="1554"/>
          <pc:sldLayoutMkLst>
            <pc:docMk/>
            <pc:sldMasterMk cId="0" sldId="2147483714"/>
            <pc:sldLayoutMk cId="0" sldId="2147483730"/>
          </pc:sldLayoutMkLst>
        </pc:sldLayoutChg>
        <pc:sldLayoutChg chg="modTransition">
          <pc:chgData name="Andreea Izota" userId="98698b2939a053df" providerId="LiveId" clId="{DE3BFABC-F322-4725-AED2-3EA31AED3F55}" dt="2020-11-27T10:26:11.359" v="1554"/>
          <pc:sldLayoutMkLst>
            <pc:docMk/>
            <pc:sldMasterMk cId="0" sldId="2147483714"/>
            <pc:sldLayoutMk cId="0" sldId="2147483731"/>
          </pc:sldLayoutMkLst>
        </pc:sldLayoutChg>
        <pc:sldLayoutChg chg="modTransition">
          <pc:chgData name="Andreea Izota" userId="98698b2939a053df" providerId="LiveId" clId="{DE3BFABC-F322-4725-AED2-3EA31AED3F55}" dt="2020-11-27T10:26:11.359" v="1554"/>
          <pc:sldLayoutMkLst>
            <pc:docMk/>
            <pc:sldMasterMk cId="0" sldId="2147483714"/>
            <pc:sldLayoutMk cId="0" sldId="2147483755"/>
          </pc:sldLayoutMkLst>
        </pc:sldLayoutChg>
        <pc:sldLayoutChg chg="modTransition">
          <pc:chgData name="Andreea Izota" userId="98698b2939a053df" providerId="LiveId" clId="{DE3BFABC-F322-4725-AED2-3EA31AED3F55}" dt="2020-11-27T10:26:11.359" v="1554"/>
          <pc:sldLayoutMkLst>
            <pc:docMk/>
            <pc:sldMasterMk cId="0" sldId="2147483714"/>
            <pc:sldLayoutMk cId="0" sldId="2147483756"/>
          </pc:sldLayoutMkLst>
        </pc:sldLayoutChg>
      </pc:sldMasterChg>
      <pc:sldMasterChg chg="modTransition modSldLayout">
        <pc:chgData name="Andreea Izota" userId="98698b2939a053df" providerId="LiveId" clId="{DE3BFABC-F322-4725-AED2-3EA31AED3F55}" dt="2020-11-27T10:26:11.359" v="1554"/>
        <pc:sldMasterMkLst>
          <pc:docMk/>
          <pc:sldMasterMk cId="0" sldId="2147483719"/>
        </pc:sldMasterMkLst>
        <pc:sldLayoutChg chg="modTransition">
          <pc:chgData name="Andreea Izota" userId="98698b2939a053df" providerId="LiveId" clId="{DE3BFABC-F322-4725-AED2-3EA31AED3F55}" dt="2020-11-27T10:26:11.359" v="1554"/>
          <pc:sldLayoutMkLst>
            <pc:docMk/>
            <pc:sldMasterMk cId="0" sldId="2147483719"/>
            <pc:sldLayoutMk cId="0" sldId="2147483722"/>
          </pc:sldLayoutMkLst>
        </pc:sldLayoutChg>
        <pc:sldLayoutChg chg="modTransition">
          <pc:chgData name="Andreea Izota" userId="98698b2939a053df" providerId="LiveId" clId="{DE3BFABC-F322-4725-AED2-3EA31AED3F55}" dt="2020-11-27T10:26:11.359" v="1554"/>
          <pc:sldLayoutMkLst>
            <pc:docMk/>
            <pc:sldMasterMk cId="0" sldId="2147483719"/>
            <pc:sldLayoutMk cId="0" sldId="2147483723"/>
          </pc:sldLayoutMkLst>
        </pc:sldLayoutChg>
        <pc:sldLayoutChg chg="modTransition">
          <pc:chgData name="Andreea Izota" userId="98698b2939a053df" providerId="LiveId" clId="{DE3BFABC-F322-4725-AED2-3EA31AED3F55}" dt="2020-11-27T10:26:11.359" v="1554"/>
          <pc:sldLayoutMkLst>
            <pc:docMk/>
            <pc:sldMasterMk cId="0" sldId="2147483719"/>
            <pc:sldLayoutMk cId="0" sldId="2147483751"/>
          </pc:sldLayoutMkLst>
        </pc:sldLayoutChg>
        <pc:sldLayoutChg chg="modTransition">
          <pc:chgData name="Andreea Izota" userId="98698b2939a053df" providerId="LiveId" clId="{DE3BFABC-F322-4725-AED2-3EA31AED3F55}" dt="2020-11-27T10:26:11.359" v="1554"/>
          <pc:sldLayoutMkLst>
            <pc:docMk/>
            <pc:sldMasterMk cId="0" sldId="2147483719"/>
            <pc:sldLayoutMk cId="0" sldId="214748375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686C5D-9D6D-4B82-AF59-2E614A177118}" type="datetimeFigureOut">
              <a:rPr lang="nl-NL" smtClean="0"/>
              <a:pPr/>
              <a:t>27-11-2020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1574FA-96D5-4975-A28D-6EF787A75023}" type="slidenum">
              <a:rPr lang="nl-NL" smtClean="0"/>
              <a:pPr/>
              <a:t>‹#›</a:t>
            </a:fld>
            <a:endParaRPr lang="nl-NL"/>
          </a:p>
        </p:txBody>
      </p:sp>
    </p:spTree>
    <p:extLst>
      <p:ext uri="{BB962C8B-B14F-4D97-AF65-F5344CB8AC3E}">
        <p14:creationId xmlns:p14="http://schemas.microsoft.com/office/powerpoint/2010/main" val="3266756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CE1C8B-04BE-4ADE-A327-797343B80A02}" type="datetimeFigureOut">
              <a:rPr lang="nl-NL" smtClean="0"/>
              <a:pPr/>
              <a:t>27-11-2020</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2BAE0C-23F6-47BC-8369-285481D77ABA}" type="slidenum">
              <a:rPr lang="nl-NL" smtClean="0"/>
              <a:pPr/>
              <a:t>‹#›</a:t>
            </a:fld>
            <a:endParaRPr lang="nl-NL"/>
          </a:p>
        </p:txBody>
      </p:sp>
    </p:spTree>
    <p:extLst>
      <p:ext uri="{BB962C8B-B14F-4D97-AF65-F5344CB8AC3E}">
        <p14:creationId xmlns:p14="http://schemas.microsoft.com/office/powerpoint/2010/main" val="379667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English">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50766" y="1412776"/>
            <a:ext cx="4032448" cy="3096344"/>
          </a:xfrm>
        </p:spPr>
        <p:txBody>
          <a:bodyPr>
            <a:normAutofit/>
          </a:bodyPr>
          <a:lstStyle>
            <a:lvl1pPr algn="l">
              <a:defRPr sz="4000">
                <a:latin typeface="+mj-lt"/>
                <a:cs typeface="Tahoma" pitchFamily="34" charset="0"/>
              </a:defRPr>
            </a:lvl1pPr>
          </a:lstStyle>
          <a:p>
            <a:r>
              <a:rPr lang="en-GB" noProof="0" dirty="0"/>
              <a:t>Click to add title</a:t>
            </a:r>
            <a:endParaRPr lang="nl-NL" dirty="0"/>
          </a:p>
        </p:txBody>
      </p:sp>
      <p:sp>
        <p:nvSpPr>
          <p:cNvPr id="5" name="Tijdelijke aanduiding voor tekst 4"/>
          <p:cNvSpPr>
            <a:spLocks noGrp="1"/>
          </p:cNvSpPr>
          <p:nvPr>
            <p:ph type="body" sz="quarter" idx="10" hasCustomPrompt="1"/>
          </p:nvPr>
        </p:nvSpPr>
        <p:spPr>
          <a:xfrm>
            <a:off x="1403648" y="5157192"/>
            <a:ext cx="7561262" cy="864096"/>
          </a:xfrm>
          <a:prstGeom prst="rect">
            <a:avLst/>
          </a:prstGeom>
        </p:spPr>
        <p:txBody>
          <a:bodyPr/>
          <a:lstStyle>
            <a:lvl1pPr>
              <a:defRPr baseline="0">
                <a:latin typeface="+mj-lt"/>
              </a:defRPr>
            </a:lvl1pPr>
          </a:lstStyle>
          <a:p>
            <a:pPr lvl="0"/>
            <a:r>
              <a:rPr lang="en-GB" noProof="0" dirty="0"/>
              <a:t>&lt; Click here to edit &gt;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idx="1" hasCustomPrompt="1"/>
          </p:nvPr>
        </p:nvSpPr>
        <p:spPr>
          <a:xfrm>
            <a:off x="467544" y="1124744"/>
            <a:ext cx="8424936"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8"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9" name="Tijdelijke aanduiding voor inhoud 2"/>
          <p:cNvSpPr>
            <a:spLocks noGrp="1"/>
          </p:cNvSpPr>
          <p:nvPr>
            <p:ph idx="14" hasCustomPrompt="1"/>
          </p:nvPr>
        </p:nvSpPr>
        <p:spPr>
          <a:xfrm>
            <a:off x="467544" y="1124744"/>
            <a:ext cx="4141960"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6" name="Tijdelijke aanduiding voor inhoud 2"/>
          <p:cNvSpPr>
            <a:spLocks noGrp="1"/>
          </p:cNvSpPr>
          <p:nvPr>
            <p:ph idx="15" hasCustomPrompt="1"/>
          </p:nvPr>
        </p:nvSpPr>
        <p:spPr>
          <a:xfrm>
            <a:off x="4788024" y="1124744"/>
            <a:ext cx="4104456"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6"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idx="1" hasCustomPrompt="1"/>
          </p:nvPr>
        </p:nvSpPr>
        <p:spPr>
          <a:xfrm>
            <a:off x="467544" y="1124744"/>
            <a:ext cx="8424936"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8"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9" name="Tijdelijke aanduiding voor inhoud 2"/>
          <p:cNvSpPr>
            <a:spLocks noGrp="1"/>
          </p:cNvSpPr>
          <p:nvPr>
            <p:ph idx="14" hasCustomPrompt="1"/>
          </p:nvPr>
        </p:nvSpPr>
        <p:spPr>
          <a:xfrm>
            <a:off x="467544" y="1124744"/>
            <a:ext cx="4141960"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6" name="Tijdelijke aanduiding voor inhoud 2"/>
          <p:cNvSpPr>
            <a:spLocks noGrp="1"/>
          </p:cNvSpPr>
          <p:nvPr>
            <p:ph idx="15" hasCustomPrompt="1"/>
          </p:nvPr>
        </p:nvSpPr>
        <p:spPr>
          <a:xfrm>
            <a:off x="4788024" y="1124744"/>
            <a:ext cx="4104456"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6"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idx="1" hasCustomPrompt="1"/>
          </p:nvPr>
        </p:nvSpPr>
        <p:spPr>
          <a:xfrm>
            <a:off x="467544" y="1124744"/>
            <a:ext cx="8424936"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8"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9" name="Tijdelijke aanduiding voor inhoud 2"/>
          <p:cNvSpPr>
            <a:spLocks noGrp="1"/>
          </p:cNvSpPr>
          <p:nvPr>
            <p:ph idx="14" hasCustomPrompt="1"/>
          </p:nvPr>
        </p:nvSpPr>
        <p:spPr>
          <a:xfrm>
            <a:off x="467544" y="1124744"/>
            <a:ext cx="4141960"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6" name="Tijdelijke aanduiding voor inhoud 2"/>
          <p:cNvSpPr>
            <a:spLocks noGrp="1"/>
          </p:cNvSpPr>
          <p:nvPr>
            <p:ph idx="15" hasCustomPrompt="1"/>
          </p:nvPr>
        </p:nvSpPr>
        <p:spPr>
          <a:xfrm>
            <a:off x="4788024" y="1124744"/>
            <a:ext cx="4104456"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200"/>
            </a:lvl1pPr>
          </a:lstStyle>
          <a:p>
            <a:r>
              <a:rPr lang="en-GB" noProof="0" dirty="0"/>
              <a:t>Click to add title</a:t>
            </a:r>
            <a:endParaRPr lang="nl-NL" dirty="0"/>
          </a:p>
        </p:txBody>
      </p:sp>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chemeClr val="bg1"/>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
        <p:nvSpPr>
          <p:cNvPr id="7" name="Tijdelijke aanduiding voor inhoud 2"/>
          <p:cNvSpPr>
            <a:spLocks noGrp="1"/>
          </p:cNvSpPr>
          <p:nvPr>
            <p:ph idx="1" hasCustomPrompt="1"/>
          </p:nvPr>
        </p:nvSpPr>
        <p:spPr>
          <a:xfrm>
            <a:off x="2051720" y="1124744"/>
            <a:ext cx="6840760"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6"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idx="1" hasCustomPrompt="1"/>
          </p:nvPr>
        </p:nvSpPr>
        <p:spPr>
          <a:xfrm>
            <a:off x="467544" y="1124744"/>
            <a:ext cx="8424936"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8"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9" name="Tijdelijke aanduiding voor inhoud 2"/>
          <p:cNvSpPr>
            <a:spLocks noGrp="1"/>
          </p:cNvSpPr>
          <p:nvPr>
            <p:ph idx="14" hasCustomPrompt="1"/>
          </p:nvPr>
        </p:nvSpPr>
        <p:spPr>
          <a:xfrm>
            <a:off x="467544" y="1124744"/>
            <a:ext cx="4141960"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6" name="Tijdelijke aanduiding voor inhoud 2"/>
          <p:cNvSpPr>
            <a:spLocks noGrp="1"/>
          </p:cNvSpPr>
          <p:nvPr>
            <p:ph idx="15" hasCustomPrompt="1"/>
          </p:nvPr>
        </p:nvSpPr>
        <p:spPr>
          <a:xfrm>
            <a:off x="4788024" y="1124744"/>
            <a:ext cx="4104456"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6" name="Tijdelijke aanduiding voor titel 1"/>
          <p:cNvSpPr>
            <a:spLocks noGrp="1"/>
          </p:cNvSpPr>
          <p:nvPr>
            <p:ph type="title" hasCustomPrompt="1"/>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idx="1" hasCustomPrompt="1"/>
          </p:nvPr>
        </p:nvSpPr>
        <p:spPr>
          <a:xfrm>
            <a:off x="467544" y="1124744"/>
            <a:ext cx="8424936"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8" name="Tijdelijke aanduiding voor titel 1"/>
          <p:cNvSpPr>
            <a:spLocks noGrp="1"/>
          </p:cNvSpPr>
          <p:nvPr>
            <p:ph type="title" hasCustomPrompt="1"/>
          </p:nvPr>
        </p:nvSpPr>
        <p:spPr>
          <a:xfrm>
            <a:off x="467544" y="188640"/>
            <a:ext cx="8424936"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nhoud van twee">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9" name="Tijdelijke aanduiding voor inhoud 2"/>
          <p:cNvSpPr>
            <a:spLocks noGrp="1"/>
          </p:cNvSpPr>
          <p:nvPr>
            <p:ph idx="14" hasCustomPrompt="1"/>
          </p:nvPr>
        </p:nvSpPr>
        <p:spPr>
          <a:xfrm>
            <a:off x="467544" y="1124744"/>
            <a:ext cx="4141960"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titel 1"/>
          <p:cNvSpPr>
            <a:spLocks noGrp="1"/>
          </p:cNvSpPr>
          <p:nvPr>
            <p:ph type="title" hasCustomPrompt="1"/>
          </p:nvPr>
        </p:nvSpPr>
        <p:spPr>
          <a:xfrm>
            <a:off x="467544" y="188640"/>
            <a:ext cx="8424936"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6" name="Tijdelijke aanduiding voor inhoud 2"/>
          <p:cNvSpPr>
            <a:spLocks noGrp="1"/>
          </p:cNvSpPr>
          <p:nvPr>
            <p:ph idx="15" hasCustomPrompt="1"/>
          </p:nvPr>
        </p:nvSpPr>
        <p:spPr>
          <a:xfrm>
            <a:off x="4788024" y="1124744"/>
            <a:ext cx="4104456" cy="5328592"/>
          </a:xfrm>
          <a:prstGeom prst="rect">
            <a:avLst/>
          </a:prstGeom>
        </p:spPr>
        <p:txBody>
          <a:bodyPr/>
          <a:lstStyle>
            <a:lvl1pPr>
              <a:buClr>
                <a:srgbClr val="E2007A"/>
              </a:buClr>
              <a:buFont typeface="Verdana" pitchFamily="34" charset="0"/>
              <a:buChar char="●"/>
              <a:defRPr sz="2000">
                <a:latin typeface="Verdana" pitchFamily="34" charset="0"/>
              </a:defRPr>
            </a:lvl1pPr>
            <a:lvl2pPr marL="361950" indent="-180975">
              <a:buClr>
                <a:srgbClr val="E2007A"/>
              </a:buClr>
              <a:buFont typeface="Courier New" pitchFamily="49" charset="0"/>
              <a:buChar char="o"/>
              <a:defRPr sz="1800">
                <a:latin typeface="Verdana" pitchFamily="34" charset="0"/>
              </a:defRPr>
            </a:lvl2pPr>
            <a:lvl3pPr marL="534988" indent="-173038">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5" name="Tijdelijke aanduiding voor dianummer 4"/>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4" name="Tijdelijke aanduiding voor titel 1"/>
          <p:cNvSpPr>
            <a:spLocks noGrp="1"/>
          </p:cNvSpPr>
          <p:nvPr>
            <p:ph type="title" hasCustomPrompt="1"/>
          </p:nvPr>
        </p:nvSpPr>
        <p:spPr>
          <a:xfrm>
            <a:off x="467544" y="188640"/>
            <a:ext cx="8424936"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Click to add title</a:t>
            </a:r>
            <a:endParaRPr lang="nl-NL" dirty="0"/>
          </a:p>
        </p:txBody>
      </p:sp>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11"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chemeClr val="bg1"/>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
        <p:nvSpPr>
          <p:cNvPr id="8" name="Tijdelijke aanduiding voor inhoud 2"/>
          <p:cNvSpPr>
            <a:spLocks noGrp="1"/>
          </p:cNvSpPr>
          <p:nvPr>
            <p:ph idx="1" hasCustomPrompt="1"/>
          </p:nvPr>
        </p:nvSpPr>
        <p:spPr>
          <a:xfrm>
            <a:off x="2051720" y="1124744"/>
            <a:ext cx="3312368"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inhoud 2"/>
          <p:cNvSpPr>
            <a:spLocks noGrp="1"/>
          </p:cNvSpPr>
          <p:nvPr>
            <p:ph idx="16" hasCustomPrompt="1"/>
          </p:nvPr>
        </p:nvSpPr>
        <p:spPr>
          <a:xfrm>
            <a:off x="5580112" y="1124744"/>
            <a:ext cx="3312368"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to add title</a:t>
            </a:r>
            <a:endParaRPr lang="nl-NL" dirty="0"/>
          </a:p>
        </p:txBody>
      </p:sp>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chemeClr val="bg1"/>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chemeClr val="bg1"/>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normAutofit/>
          </a:bodyPr>
          <a:lstStyle>
            <a:lvl1pPr>
              <a:defRPr sz="2200"/>
            </a:lvl1pPr>
          </a:lstStyle>
          <a:p>
            <a:r>
              <a:rPr lang="en-GB" noProof="0" dirty="0"/>
              <a:t>Click to add title</a:t>
            </a:r>
            <a:endParaRPr lang="nl-NL" dirty="0"/>
          </a:p>
        </p:txBody>
      </p:sp>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5"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rgbClr val="E2007A"/>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
        <p:nvSpPr>
          <p:cNvPr id="7" name="Tijdelijke aanduiding voor inhoud 2"/>
          <p:cNvSpPr>
            <a:spLocks noGrp="1"/>
          </p:cNvSpPr>
          <p:nvPr>
            <p:ph idx="1" hasCustomPrompt="1"/>
          </p:nvPr>
        </p:nvSpPr>
        <p:spPr>
          <a:xfrm>
            <a:off x="2051720" y="1124744"/>
            <a:ext cx="6840760"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Click to add title</a:t>
            </a:r>
            <a:endParaRPr lang="nl-NL" dirty="0"/>
          </a:p>
        </p:txBody>
      </p:sp>
      <p:sp>
        <p:nvSpPr>
          <p:cNvPr id="7" name="Tijdelijke aanduiding voor dianummer 6"/>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11"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rgbClr val="E2007A"/>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
        <p:nvSpPr>
          <p:cNvPr id="8" name="Tijdelijke aanduiding voor inhoud 2"/>
          <p:cNvSpPr>
            <a:spLocks noGrp="1"/>
          </p:cNvSpPr>
          <p:nvPr>
            <p:ph idx="1" hasCustomPrompt="1"/>
          </p:nvPr>
        </p:nvSpPr>
        <p:spPr>
          <a:xfrm>
            <a:off x="2051720" y="1124744"/>
            <a:ext cx="3312368"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
        <p:nvSpPr>
          <p:cNvPr id="12" name="Tijdelijke aanduiding voor inhoud 2"/>
          <p:cNvSpPr>
            <a:spLocks noGrp="1"/>
          </p:cNvSpPr>
          <p:nvPr>
            <p:ph idx="16" hasCustomPrompt="1"/>
          </p:nvPr>
        </p:nvSpPr>
        <p:spPr>
          <a:xfrm>
            <a:off x="5580112" y="1124744"/>
            <a:ext cx="3312368" cy="5328592"/>
          </a:xfrm>
          <a:prstGeom prst="rect">
            <a:avLst/>
          </a:prstGeom>
        </p:spPr>
        <p:txBody>
          <a:bodyPr/>
          <a:lstStyle>
            <a:lvl1pPr>
              <a:buClr>
                <a:srgbClr val="E2007A"/>
              </a:buClr>
              <a:buFont typeface="Verdana" pitchFamily="34" charset="0"/>
              <a:buChar char="●"/>
              <a:defRPr sz="2000">
                <a:latin typeface="Verdana" pitchFamily="34" charset="0"/>
              </a:defRPr>
            </a:lvl1pPr>
            <a:lvl2pPr>
              <a:buClr>
                <a:srgbClr val="E2007A"/>
              </a:buClr>
              <a:buFont typeface="Courier New" pitchFamily="49" charset="0"/>
              <a:buChar char="o"/>
              <a:defRPr sz="1800">
                <a:latin typeface="Verdana" pitchFamily="34" charset="0"/>
              </a:defRPr>
            </a:lvl2pPr>
            <a:lvl3pPr>
              <a:buClr>
                <a:srgbClr val="E2007A"/>
              </a:buClr>
              <a:buFont typeface="Arial" pitchFamily="34" charset="0"/>
              <a:buChar char="•"/>
              <a:defRPr sz="1600">
                <a:latin typeface="Verdana" pitchFamily="34" charset="0"/>
              </a:defRPr>
            </a:lvl3pPr>
          </a:lstStyle>
          <a:p>
            <a:pPr lvl="0"/>
            <a:r>
              <a:rPr lang="en-GB" noProof="0" dirty="0"/>
              <a:t>Click to add text</a:t>
            </a:r>
          </a:p>
          <a:p>
            <a:pPr lvl="1"/>
            <a:r>
              <a:rPr lang="en-GB" noProof="0" dirty="0"/>
              <a:t>Second level</a:t>
            </a:r>
          </a:p>
          <a:p>
            <a:pPr lvl="2"/>
            <a:r>
              <a:rPr lang="en-GB" noProof="0"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noProof="0" dirty="0"/>
              <a:t>Click to add title</a:t>
            </a:r>
            <a:endParaRPr lang="nl-NL" dirty="0"/>
          </a:p>
        </p:txBody>
      </p:sp>
      <p:sp>
        <p:nvSpPr>
          <p:cNvPr id="6" name="Tijdelijke aanduiding voor dianummer 5"/>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7"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rgbClr val="E2007A"/>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2"/>
          </p:nvPr>
        </p:nvSpPr>
        <p:spPr/>
        <p:txBody>
          <a:bodyPr/>
          <a:lstStyle>
            <a:lvl1pPr algn="r">
              <a:defRPr/>
            </a:lvl1pPr>
          </a:lstStyle>
          <a:p>
            <a:fld id="{97924376-F34B-4DC8-8FC7-F05D3501BDDE}" type="slidenum">
              <a:rPr lang="nl-NL" smtClean="0"/>
              <a:pPr/>
              <a:t>‹#›</a:t>
            </a:fld>
            <a:endParaRPr lang="nl-NL" dirty="0"/>
          </a:p>
        </p:txBody>
      </p:sp>
      <p:sp>
        <p:nvSpPr>
          <p:cNvPr id="6" name="Tijdelijke aanduiding voor inhoud 2"/>
          <p:cNvSpPr>
            <a:spLocks noGrp="1"/>
          </p:cNvSpPr>
          <p:nvPr>
            <p:ph sz="half" idx="13" hasCustomPrompt="1"/>
          </p:nvPr>
        </p:nvSpPr>
        <p:spPr>
          <a:xfrm>
            <a:off x="179512" y="1124744"/>
            <a:ext cx="1440160" cy="5328592"/>
          </a:xfrm>
          <a:prstGeom prst="rect">
            <a:avLst/>
          </a:prstGeom>
        </p:spPr>
        <p:txBody>
          <a:bodyPr/>
          <a:lstStyle>
            <a:lvl1pPr marL="0" indent="0">
              <a:buFont typeface="Arial" pitchFamily="34" charset="0"/>
              <a:buNone/>
              <a:defRPr sz="1000" baseline="0">
                <a:solidFill>
                  <a:srgbClr val="E2007A"/>
                </a:solidFill>
                <a:latin typeface="Verdana" pitchFamily="34" charset="0"/>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lvl="0"/>
            <a:r>
              <a:rPr lang="en-GB" noProof="0" dirty="0"/>
              <a:t>Click to add text</a:t>
            </a:r>
          </a:p>
          <a:p>
            <a:pPr lvl="0"/>
            <a:endParaRPr lang="nl-NL" dirty="0"/>
          </a:p>
          <a:p>
            <a:pPr lvl="0"/>
            <a:endParaRPr lang="nl-NL" dirty="0"/>
          </a:p>
          <a:p>
            <a:pPr lvl="0"/>
            <a:endParaRPr lang="nl-NL" dirty="0"/>
          </a:p>
          <a:p>
            <a:pPr lvl="0"/>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5.jpeg"/><Relationship Id="rId5" Type="http://schemas.openxmlformats.org/officeDocument/2006/relationships/theme" Target="../theme/theme5.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theme" Target="../theme/theme6.xml"/><Relationship Id="rId4" Type="http://schemas.openxmlformats.org/officeDocument/2006/relationships/slideLayout" Target="../slideLayouts/slideLayout2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7.jpeg"/><Relationship Id="rId5" Type="http://schemas.openxmlformats.org/officeDocument/2006/relationships/theme" Target="../theme/theme7.xml"/><Relationship Id="rId4"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8.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l="-1000" r="-1000"/>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67544" y="1196752"/>
            <a:ext cx="8229600" cy="1143000"/>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8" name="Tijdelijke aanduiding voor tekst 2"/>
          <p:cNvSpPr txBox="1">
            <a:spLocks/>
          </p:cNvSpPr>
          <p:nvPr/>
        </p:nvSpPr>
        <p:spPr>
          <a:xfrm>
            <a:off x="179512" y="4724400"/>
            <a:ext cx="1649288" cy="1401763"/>
          </a:xfrm>
          <a:prstGeom prst="rect">
            <a:avLst/>
          </a:prstGeom>
        </p:spPr>
        <p:txBody>
          <a:bodyPr vert="horz" lIns="91440" tIns="45720" rIns="91440" bIns="45720" rtlCol="0">
            <a:noAutofit/>
          </a:bodyPr>
          <a:lstStyle/>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rPr>
              <a:t>Version</a:t>
            </a:r>
            <a:endParaRPr kumimoji="0" lang="nl-NL" sz="1100" b="1" i="0" u="none" strike="noStrike" kern="1200" cap="none" spc="0" normalizeH="0" baseline="0" noProof="0" dirty="0">
              <a:ln>
                <a:noFill/>
              </a:ln>
              <a:solidFill>
                <a:srgbClr val="E2007A"/>
              </a:solidFill>
              <a:effectLst/>
              <a:uLnTx/>
              <a:uFillTx/>
              <a:latin typeface="+mn-lt"/>
              <a:ea typeface="+mn-ea"/>
              <a:cs typeface="Tahoma" pitchFamily="34" charset="0"/>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nl-NL" sz="1100" b="1" i="0" u="none" strike="noStrike" kern="1200" cap="none" spc="0" normalizeH="0" baseline="0" noProof="0" dirty="0">
                <a:ln>
                  <a:noFill/>
                </a:ln>
                <a:solidFill>
                  <a:srgbClr val="E2007A"/>
                </a:solidFill>
                <a:effectLst/>
                <a:uLnTx/>
                <a:uFillTx/>
                <a:latin typeface="+mn-lt"/>
                <a:ea typeface="+mn-ea"/>
                <a:cs typeface="Tahoma" pitchFamily="34" charset="0"/>
              </a:rPr>
              <a:t>Date</a:t>
            </a:r>
            <a:endPar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rPr>
              <a:t>Status</a:t>
            </a: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rPr>
              <a:t>Owner</a:t>
            </a:r>
            <a:endParaRPr kumimoji="0" lang="nl-NL" sz="1100" b="1" i="0" u="none" strike="noStrike" kern="1200" cap="none" spc="0" normalizeH="0" baseline="0" noProof="0" dirty="0">
              <a:ln>
                <a:noFill/>
              </a:ln>
              <a:solidFill>
                <a:srgbClr val="E2007A"/>
              </a:solidFill>
              <a:effectLst/>
              <a:uLnTx/>
              <a:uFillTx/>
              <a:latin typeface="+mn-lt"/>
              <a:ea typeface="+mn-ea"/>
              <a:cs typeface="Tahoma" pitchFamily="34" charset="0"/>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en-GB" sz="1100" b="1" i="0" u="none" strike="noStrike" kern="1200" cap="none" spc="0" normalizeH="0" baseline="0" noProof="0" dirty="0">
                <a:ln>
                  <a:noFill/>
                </a:ln>
                <a:solidFill>
                  <a:srgbClr val="E2007A"/>
                </a:solidFill>
                <a:effectLst/>
                <a:uLnTx/>
                <a:uFillTx/>
                <a:latin typeface="+mn-lt"/>
                <a:ea typeface="+mn-ea"/>
                <a:cs typeface="Tahoma" pitchFamily="34" charset="0"/>
              </a:rPr>
              <a:t>Classification</a:t>
            </a:r>
            <a:endPar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endParaRPr>
          </a:p>
          <a:p>
            <a:pPr marL="342900" marR="0" lvl="0" indent="-342900" algn="r" defTabSz="914400" rtl="0" eaLnBrk="1" fontAlgn="auto" latinLnBrk="0" hangingPunct="1">
              <a:lnSpc>
                <a:spcPct val="100000"/>
              </a:lnSpc>
              <a:spcBef>
                <a:spcPct val="20000"/>
              </a:spcBef>
              <a:spcAft>
                <a:spcPts val="0"/>
              </a:spcAft>
              <a:buClrTx/>
              <a:buSzTx/>
              <a:buFont typeface="Arial" pitchFamily="34" charset="0"/>
              <a:buNone/>
              <a:tabLst/>
              <a:defRPr/>
            </a:pPr>
            <a:r>
              <a:rPr kumimoji="0" lang="ro-RO" sz="1100" b="1" i="0" u="none" strike="noStrike" kern="1200" cap="none" spc="0" normalizeH="0" baseline="0" noProof="0" dirty="0">
                <a:ln>
                  <a:noFill/>
                </a:ln>
                <a:solidFill>
                  <a:srgbClr val="E2007A"/>
                </a:solidFill>
                <a:effectLst/>
                <a:uLnTx/>
                <a:uFillTx/>
                <a:latin typeface="+mn-lt"/>
                <a:ea typeface="+mn-ea"/>
                <a:cs typeface="Tahoma" pitchFamily="34" charset="0"/>
              </a:rPr>
              <a:t>Next revision date</a:t>
            </a:r>
            <a:endParaRPr kumimoji="0" lang="nl-NL" sz="1100" b="1" i="0" u="none" strike="noStrike" kern="1200" cap="none" spc="0" normalizeH="0" baseline="0" noProof="0" dirty="0">
              <a:ln>
                <a:noFill/>
              </a:ln>
              <a:solidFill>
                <a:srgbClr val="E2007A"/>
              </a:solidFill>
              <a:effectLst/>
              <a:uLnTx/>
              <a:uFillTx/>
              <a:latin typeface="+mn-lt"/>
              <a:ea typeface="+mn-ea"/>
              <a:cs typeface="Tahoma" pitchFamily="34" charset="0"/>
            </a:endParaRPr>
          </a:p>
        </p:txBody>
      </p:sp>
      <p:sp>
        <p:nvSpPr>
          <p:cNvPr id="5" name="TextBox 4"/>
          <p:cNvSpPr txBox="1"/>
          <p:nvPr userDrawn="1"/>
        </p:nvSpPr>
        <p:spPr>
          <a:xfrm>
            <a:off x="1905000" y="5961185"/>
            <a:ext cx="6705600" cy="415498"/>
          </a:xfrm>
          <a:prstGeom prst="rect">
            <a:avLst/>
          </a:prstGeom>
          <a:noFill/>
        </p:spPr>
        <p:txBody>
          <a:bodyPr wrap="square" rtlCol="0">
            <a:spAutoFit/>
          </a:bodyPr>
          <a:lstStyle/>
          <a:p>
            <a:pPr algn="r"/>
            <a:r>
              <a:rPr lang="en-US" sz="700" dirty="0">
                <a:solidFill>
                  <a:schemeClr val="bg1">
                    <a:lumMod val="65000"/>
                  </a:schemeClr>
                </a:solidFill>
                <a:latin typeface="+mj-lt"/>
                <a:cs typeface="Tahoma" pitchFamily="34" charset="0"/>
              </a:rPr>
              <a:t>This document is periodically reviewed, updated if needed and approved. The defined review period is 12 months (this can be shorter or longer) since the approval. Immediate review is required if major changes are in place (example- roles/responsibilities are changed, owner change, triggers and outcomes are changing) and system process updated accordingly.</a:t>
            </a:r>
            <a:endParaRPr lang="ro-RO" sz="700" dirty="0">
              <a:solidFill>
                <a:schemeClr val="bg1">
                  <a:lumMod val="65000"/>
                </a:schemeClr>
              </a:solidFill>
              <a:latin typeface="+mj-lt"/>
              <a:cs typeface="Tahoma"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l" defTabSz="914400" rtl="0" eaLnBrk="1" latinLnBrk="0" hangingPunct="1">
        <a:spcBef>
          <a:spcPct val="0"/>
        </a:spcBef>
        <a:buNone/>
        <a:defRPr sz="4000" kern="1200">
          <a:solidFill>
            <a:srgbClr val="004A91"/>
          </a:solidFill>
          <a:effectLst>
            <a:outerShdw blurRad="50800" dist="38100" dir="2700000" algn="tl" rotWithShape="0">
              <a:srgbClr val="004A91">
                <a:alpha val="50000"/>
              </a:srgbClr>
            </a:outerShdw>
          </a:effectLst>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b="1" kern="1200" baseline="0">
          <a:solidFill>
            <a:srgbClr val="000000"/>
          </a:solidFill>
          <a:latin typeface="Verdan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1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
        <p:nvSpPr>
          <p:cNvPr id="4" name="Tijdelijke aanduiding voor inhoud 2"/>
          <p:cNvSpPr txBox="1">
            <a:spLocks/>
          </p:cNvSpPr>
          <p:nvPr/>
        </p:nvSpPr>
        <p:spPr>
          <a:xfrm>
            <a:off x="179512" y="980728"/>
            <a:ext cx="1440160" cy="5472608"/>
          </a:xfrm>
          <a:prstGeom prst="rect">
            <a:avLst/>
          </a:prstGeom>
        </p:spPr>
        <p:txBody>
          <a:bodyPr/>
          <a:lstStyle>
            <a:lvl1pPr>
              <a:buFont typeface="Arial" pitchFamily="34" charset="0"/>
              <a:buNone/>
              <a:defRPr sz="1600" baseline="0">
                <a:solidFill>
                  <a:schemeClr val="bg1"/>
                </a:solidFill>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nl-NL" sz="1600" b="0" i="0" u="none" strike="noStrike" kern="1200" cap="none" spc="0" normalizeH="0" baseline="0" noProof="0" dirty="0">
              <a:ln>
                <a:noFill/>
              </a:ln>
              <a:solidFill>
                <a:schemeClr val="bg1"/>
              </a:solidFill>
              <a:effectLst/>
              <a:uLnTx/>
              <a:uFillTx/>
              <a:latin typeface="Tahoma" pitchFamily="34" charset="0"/>
              <a:ea typeface="+mn-ea"/>
              <a:cs typeface="Tahoma"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65" r:id="rId2"/>
    <p:sldLayoutId id="2147483663" r:id="rId3"/>
    <p:sldLayoutId id="2147483668"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
        <p:nvSpPr>
          <p:cNvPr id="4" name="Tijdelijke aanduiding voor inhoud 2"/>
          <p:cNvSpPr txBox="1">
            <a:spLocks/>
          </p:cNvSpPr>
          <p:nvPr/>
        </p:nvSpPr>
        <p:spPr>
          <a:xfrm>
            <a:off x="179512" y="980728"/>
            <a:ext cx="1440160" cy="5472608"/>
          </a:xfrm>
          <a:prstGeom prst="rect">
            <a:avLst/>
          </a:prstGeom>
        </p:spPr>
        <p:txBody>
          <a:bodyPr/>
          <a:lstStyle>
            <a:lvl1pPr>
              <a:buFont typeface="Arial" pitchFamily="34" charset="0"/>
              <a:buNone/>
              <a:defRPr sz="1600" baseline="0">
                <a:solidFill>
                  <a:schemeClr val="bg1"/>
                </a:solidFill>
              </a:defRPr>
            </a:lvl1pPr>
            <a:lvl2pPr>
              <a:buFont typeface="Arial" pitchFamily="34" charset="0"/>
              <a:buNone/>
              <a:defRPr sz="1800"/>
            </a:lvl2pPr>
            <a:lvl3pPr>
              <a:buFont typeface="Arial" pitchFamily="34" charset="0"/>
              <a:buNone/>
              <a:defRPr sz="1800"/>
            </a:lvl3pPr>
            <a:lvl4pPr>
              <a:defRPr sz="2000"/>
            </a:lvl4pPr>
            <a:lvl5pPr>
              <a:defRPr sz="20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nl-NL" sz="1600" b="0" i="0" u="none" strike="noStrike" kern="1200" cap="none" spc="0" normalizeH="0" baseline="0" noProof="0" dirty="0">
              <a:ln>
                <a:noFill/>
              </a:ln>
              <a:solidFill>
                <a:schemeClr val="bg1"/>
              </a:solidFill>
              <a:effectLst/>
              <a:uLnTx/>
              <a:uFillTx/>
              <a:latin typeface="Tahoma" pitchFamily="34" charset="0"/>
              <a:ea typeface="+mn-ea"/>
              <a:cs typeface="Tahoma" pitchFamily="34" charset="0"/>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22" r:id="rId3"/>
    <p:sldLayoutId id="2147483723"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defRPr>
            </a:lvl1pPr>
          </a:lstStyle>
          <a:p>
            <a:fld id="{1B703299-CAEC-4BBE-A725-3669FD13604A}" type="slidenum">
              <a:rPr lang="nl-NL" smtClean="0"/>
              <a:pPr/>
              <a:t>‹#›</a:t>
            </a:fld>
            <a:endParaRPr lang="nl-NL" dirty="0"/>
          </a:p>
        </p:txBody>
      </p:sp>
      <p:sp>
        <p:nvSpPr>
          <p:cNvPr id="4"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
        <p:nvSpPr>
          <p:cNvPr id="4"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26" r:id="rId3"/>
    <p:sldLayoutId id="2147483727"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
        <p:nvSpPr>
          <p:cNvPr id="4"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30" r:id="rId3"/>
    <p:sldLayoutId id="2147483731"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l="-1000" r="-1000"/>
          </a:stretch>
        </a:blipFill>
        <a:effectLst/>
      </p:bgPr>
    </p:bg>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
        <p:nvSpPr>
          <p:cNvPr id="4" name="Tijdelijke aanduiding voor titel 1"/>
          <p:cNvSpPr>
            <a:spLocks noGrp="1"/>
          </p:cNvSpPr>
          <p:nvPr>
            <p:ph type="title"/>
          </p:nvPr>
        </p:nvSpPr>
        <p:spPr>
          <a:xfrm>
            <a:off x="2051720" y="188640"/>
            <a:ext cx="6840760"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34" r:id="rId3"/>
    <p:sldLayoutId id="2147483735" r:id="rId4"/>
  </p:sldLayoutIdLst>
  <p:hf hdr="0" ftr="0" dt="0"/>
  <p:txStyles>
    <p:titleStyle>
      <a:lvl1pPr algn="r"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51520" y="188640"/>
            <a:ext cx="8651304" cy="576064"/>
          </a:xfrm>
          <a:prstGeom prst="rect">
            <a:avLst/>
          </a:prstGeom>
        </p:spPr>
        <p:txBody>
          <a:bodyPr vert="horz" lIns="91440" tIns="45720" rIns="91440" bIns="45720" rtlCol="0" anchor="ctr">
            <a:normAutofit/>
          </a:bodyPr>
          <a:lstStyle/>
          <a:p>
            <a:r>
              <a:rPr lang="en-GB" noProof="0" dirty="0"/>
              <a:t>Click to add title</a:t>
            </a:r>
            <a:endParaRPr lang="nl-NL" dirty="0"/>
          </a:p>
        </p:txBody>
      </p:sp>
      <p:sp>
        <p:nvSpPr>
          <p:cNvPr id="7" name="Tijdelijke aanduiding voor dianummer 6"/>
          <p:cNvSpPr>
            <a:spLocks noGrp="1"/>
          </p:cNvSpPr>
          <p:nvPr>
            <p:ph type="sldNum" sz="quarter" idx="4"/>
          </p:nvPr>
        </p:nvSpPr>
        <p:spPr>
          <a:xfrm>
            <a:off x="8487072" y="6448251"/>
            <a:ext cx="621432" cy="365125"/>
          </a:xfrm>
          <a:prstGeom prst="rect">
            <a:avLst/>
          </a:prstGeom>
        </p:spPr>
        <p:txBody>
          <a:bodyPr vert="horz" lIns="91440" tIns="45720" rIns="91440" bIns="45720" rtlCol="0" anchor="ctr"/>
          <a:lstStyle>
            <a:lvl1pPr algn="r">
              <a:defRPr sz="1000">
                <a:solidFill>
                  <a:srgbClr val="E2007A"/>
                </a:solidFill>
                <a:latin typeface="Verdana" pitchFamily="34" charset="0"/>
              </a:defRPr>
            </a:lvl1pPr>
          </a:lstStyle>
          <a:p>
            <a:fld id="{1B703299-CAEC-4BBE-A725-3669FD13604A}" type="slidenum">
              <a:rPr lang="nl-NL" smtClean="0"/>
              <a:pPr/>
              <a:t>‹#›</a:t>
            </a:fld>
            <a:endParaRPr lang="nl-NL" dirty="0"/>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38" r:id="rId3"/>
    <p:sldLayoutId id="2147483739" r:id="rId4"/>
  </p:sldLayoutIdLst>
  <p:hf hdr="0" ftr="0" dt="0"/>
  <p:txStyles>
    <p:titleStyle>
      <a:lvl1pPr algn="l" defTabSz="914400" rtl="0" eaLnBrk="1" latinLnBrk="0" hangingPunct="1">
        <a:spcBef>
          <a:spcPct val="0"/>
        </a:spcBef>
        <a:buNone/>
        <a:defRPr sz="2200" b="1" kern="1200">
          <a:solidFill>
            <a:srgbClr val="004A91"/>
          </a:solidFill>
          <a:latin typeface="Verdana" pitchFamily="34" charset="0"/>
          <a:ea typeface="+mj-ea"/>
          <a:cs typeface="Tahoma" pitchFamily="34" charset="0"/>
        </a:defRPr>
      </a:lvl1pPr>
    </p:titleStyle>
    <p:bodyStyle>
      <a:lvl1pPr marL="342900" indent="-3429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None/>
        <a:defRPr sz="1100" kern="1200" baseline="0">
          <a:solidFill>
            <a:srgbClr val="004A9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100" kern="1200" baseline="0">
          <a:solidFill>
            <a:srgbClr val="004A9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en.wikipedia.org/wiki/File:Facebook_Home_logo.svg" TargetMode="External"/><Relationship Id="rId7" Type="http://schemas.openxmlformats.org/officeDocument/2006/relationships/hyperlink" Target="http://commons.wikimedia.org/wiki/File:Search_icon-72a7cf.svg" TargetMode="External"/><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hyperlink" Target="http://p.yusukekamiyamane.com/icons/search/fugue/?keyword=color" TargetMode="External"/><Relationship Id="rId4" Type="http://schemas.openxmlformats.org/officeDocument/2006/relationships/image" Target="../media/image13.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450766" y="2348880"/>
            <a:ext cx="4032448" cy="936104"/>
          </a:xfrm>
        </p:spPr>
        <p:txBody>
          <a:bodyPr/>
          <a:lstStyle/>
          <a:p>
            <a:r>
              <a:rPr lang="ro-RO" dirty="0" err="1">
                <a:ea typeface="Verdana"/>
                <a:cs typeface="Tahoma"/>
              </a:rPr>
              <a:t>Filmscope</a:t>
            </a:r>
            <a:endParaRPr lang="ro-RO" dirty="0" err="1">
              <a:ea typeface="Verdana"/>
            </a:endParaRPr>
          </a:p>
        </p:txBody>
      </p:sp>
      <p:sp>
        <p:nvSpPr>
          <p:cNvPr id="5" name="Tijdelijke aanduiding voor tekst 4"/>
          <p:cNvSpPr>
            <a:spLocks noGrp="1"/>
          </p:cNvSpPr>
          <p:nvPr>
            <p:ph type="body" sz="quarter" idx="10"/>
          </p:nvPr>
        </p:nvSpPr>
        <p:spPr>
          <a:xfrm>
            <a:off x="1879121" y="4724400"/>
            <a:ext cx="7085789" cy="1219200"/>
          </a:xfrm>
        </p:spPr>
        <p:txBody>
          <a:bodyPr lIns="91440" tIns="45720" rIns="91440" bIns="45720" anchor="t"/>
          <a:lstStyle/>
          <a:p>
            <a:endParaRPr lang="en-US" dirty="0"/>
          </a:p>
          <a:p>
            <a:endParaRPr lang="en-US" dirty="0"/>
          </a:p>
          <a:p>
            <a:endParaRPr lang="en-US" dirty="0">
              <a:ea typeface="Verdana"/>
              <a:cs typeface="Tahoma"/>
            </a:endParaRPr>
          </a:p>
          <a:p>
            <a:r>
              <a:rPr lang="en-US" dirty="0">
                <a:ea typeface="Verdana"/>
                <a:cs typeface="Tahoma"/>
              </a:rPr>
              <a:t>Izota Andreea</a:t>
            </a:r>
            <a:endParaRPr lang="en-US" dirty="0"/>
          </a:p>
        </p:txBody>
      </p:sp>
      <p:sp>
        <p:nvSpPr>
          <p:cNvPr id="6" name="Titel 3"/>
          <p:cNvSpPr txBox="1">
            <a:spLocks/>
          </p:cNvSpPr>
          <p:nvPr/>
        </p:nvSpPr>
        <p:spPr>
          <a:xfrm>
            <a:off x="467544" y="3212976"/>
            <a:ext cx="4032448" cy="936104"/>
          </a:xfrm>
          <a:prstGeom prst="rect">
            <a:avLst/>
          </a:prstGeom>
        </p:spPr>
        <p:txBody>
          <a:bodyPr vert="horz" lIns="91440" tIns="45720" rIns="91440" bIns="45720" rtlCol="0" anchor="ctr">
            <a:normAutofit lnSpcReduction="10000"/>
          </a:bodyPr>
          <a:lstStyle>
            <a:lvl1pPr algn="l" defTabSz="914400" rtl="0" eaLnBrk="1" latinLnBrk="0" hangingPunct="1">
              <a:spcBef>
                <a:spcPct val="0"/>
              </a:spcBef>
              <a:buNone/>
              <a:defRPr sz="4000" kern="1200">
                <a:solidFill>
                  <a:srgbClr val="004A91"/>
                </a:solidFill>
                <a:effectLst>
                  <a:outerShdw blurRad="50800" dist="38100" dir="2700000" algn="tl" rotWithShape="0">
                    <a:srgbClr val="004A91">
                      <a:alpha val="50000"/>
                    </a:srgbClr>
                  </a:outerShdw>
                </a:effectLst>
                <a:latin typeface="+mj-lt"/>
                <a:ea typeface="+mj-ea"/>
                <a:cs typeface="Tahoma" pitchFamily="34" charset="0"/>
              </a:defRPr>
            </a:lvl1pPr>
          </a:lstStyle>
          <a:p>
            <a:r>
              <a:rPr lang="ro-RO" sz="2800" dirty="0" err="1">
                <a:solidFill>
                  <a:schemeClr val="accent1"/>
                </a:solidFill>
                <a:ea typeface="Verdana"/>
                <a:cs typeface="Tahoma"/>
              </a:rPr>
              <a:t>Progress</a:t>
            </a:r>
            <a:r>
              <a:rPr lang="ro-RO" sz="2800" dirty="0">
                <a:solidFill>
                  <a:schemeClr val="accent1"/>
                </a:solidFill>
                <a:ea typeface="Verdana"/>
                <a:cs typeface="Tahoma"/>
              </a:rPr>
              <a:t> </a:t>
            </a:r>
            <a:r>
              <a:rPr lang="ro-RO" sz="2800" dirty="0" err="1">
                <a:solidFill>
                  <a:schemeClr val="accent1"/>
                </a:solidFill>
                <a:ea typeface="Verdana"/>
                <a:cs typeface="Tahoma"/>
              </a:rPr>
              <a:t>Internship</a:t>
            </a:r>
            <a:r>
              <a:rPr lang="ro-RO" sz="2800" dirty="0">
                <a:solidFill>
                  <a:schemeClr val="accent1"/>
                </a:solidFill>
                <a:ea typeface="Verdana"/>
                <a:cs typeface="Tahoma"/>
              </a:rPr>
              <a:t> Project</a:t>
            </a:r>
            <a:endParaRPr lang="ro-RO" sz="2800" dirty="0">
              <a:solidFill>
                <a:schemeClr val="accent1"/>
              </a:solidFill>
              <a:ea typeface="Verdana"/>
            </a:endParaRPr>
          </a:p>
        </p:txBody>
      </p:sp>
      <p:sp>
        <p:nvSpPr>
          <p:cNvPr id="2" name="Rectangle 1">
            <a:extLst>
              <a:ext uri="{FF2B5EF4-FFF2-40B4-BE49-F238E27FC236}">
                <a16:creationId xmlns:a16="http://schemas.microsoft.com/office/drawing/2014/main" id="{77C627C5-3C60-4DD1-8224-5C5D95FA01A9}"/>
              </a:ext>
            </a:extLst>
          </p:cNvPr>
          <p:cNvSpPr/>
          <p:nvPr/>
        </p:nvSpPr>
        <p:spPr>
          <a:xfrm>
            <a:off x="609600" y="4724400"/>
            <a:ext cx="1269521"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D528CE6-3357-4D53-8790-DAF55DCB7120}"/>
              </a:ext>
            </a:extLst>
          </p:cNvPr>
          <p:cNvSpPr/>
          <p:nvPr/>
        </p:nvSpPr>
        <p:spPr>
          <a:xfrm>
            <a:off x="228600" y="5582816"/>
            <a:ext cx="8382000"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hape&#10;&#10;Description automatically generated">
            <a:extLst>
              <a:ext uri="{FF2B5EF4-FFF2-40B4-BE49-F238E27FC236}">
                <a16:creationId xmlns:a16="http://schemas.microsoft.com/office/drawing/2014/main" id="{01132DA2-48D9-44F5-82CA-7495A3C44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277461"/>
            <a:ext cx="1752295" cy="17522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30C7AB-0475-4EFC-A46F-E828F5894EF8}"/>
              </a:ext>
            </a:extLst>
          </p:cNvPr>
          <p:cNvSpPr>
            <a:spLocks noGrp="1"/>
          </p:cNvSpPr>
          <p:nvPr>
            <p:ph type="sldNum" sz="quarter" idx="12"/>
          </p:nvPr>
        </p:nvSpPr>
        <p:spPr>
          <a:xfrm>
            <a:off x="8487072" y="6448251"/>
            <a:ext cx="621432" cy="365125"/>
          </a:xfrm>
        </p:spPr>
        <p:txBody>
          <a:bodyPr anchor="ctr">
            <a:normAutofit/>
          </a:bodyPr>
          <a:lstStyle/>
          <a:p>
            <a:pPr>
              <a:spcAft>
                <a:spcPts val="600"/>
              </a:spcAft>
            </a:pPr>
            <a:fld id="{97924376-F34B-4DC8-8FC7-F05D3501BDDE}" type="slidenum">
              <a:rPr lang="nl-NL" smtClean="0"/>
              <a:pPr>
                <a:spcAft>
                  <a:spcPts val="600"/>
                </a:spcAft>
              </a:pPr>
              <a:t>10</a:t>
            </a:fld>
            <a:endParaRPr lang="nl-NL"/>
          </a:p>
        </p:txBody>
      </p:sp>
      <p:sp>
        <p:nvSpPr>
          <p:cNvPr id="10" name="Content Placeholder 2">
            <a:extLst>
              <a:ext uri="{FF2B5EF4-FFF2-40B4-BE49-F238E27FC236}">
                <a16:creationId xmlns:a16="http://schemas.microsoft.com/office/drawing/2014/main" id="{37E89FC0-8E85-448B-97C8-EBA08476F520}"/>
              </a:ext>
            </a:extLst>
          </p:cNvPr>
          <p:cNvSpPr>
            <a:spLocks noGrp="1"/>
          </p:cNvSpPr>
          <p:nvPr>
            <p:ph idx="1"/>
          </p:nvPr>
        </p:nvSpPr>
        <p:spPr>
          <a:xfrm>
            <a:off x="467544" y="1124744"/>
            <a:ext cx="8424936" cy="5328592"/>
          </a:xfrm>
        </p:spPr>
        <p:txBody>
          <a:bodyPr/>
          <a:lstStyle/>
          <a:p>
            <a:r>
              <a:rPr lang="en-US" dirty="0"/>
              <a:t>I had the opportunity to see an </a:t>
            </a:r>
            <a:r>
              <a:rPr lang="en-US" b="1" dirty="0"/>
              <a:t>amazing team</a:t>
            </a:r>
            <a:r>
              <a:rPr lang="en-US" dirty="0"/>
              <a:t>, from the very beginning</a:t>
            </a:r>
          </a:p>
          <a:p>
            <a:r>
              <a:rPr lang="en-US" dirty="0"/>
              <a:t>I received </a:t>
            </a:r>
            <a:r>
              <a:rPr lang="en-US" b="1" dirty="0"/>
              <a:t>answers</a:t>
            </a:r>
            <a:r>
              <a:rPr lang="en-US" dirty="0"/>
              <a:t> as soon as possible</a:t>
            </a:r>
          </a:p>
          <a:p>
            <a:r>
              <a:rPr lang="en-US" dirty="0"/>
              <a:t>I received interesting information from different </a:t>
            </a:r>
            <a:r>
              <a:rPr lang="en-US" b="1" dirty="0"/>
              <a:t>trainings</a:t>
            </a:r>
          </a:p>
          <a:p>
            <a:r>
              <a:rPr lang="en-US" dirty="0"/>
              <a:t>I learned the basis of </a:t>
            </a:r>
            <a:r>
              <a:rPr lang="en-US" b="1" dirty="0"/>
              <a:t>Progress</a:t>
            </a:r>
          </a:p>
          <a:p>
            <a:r>
              <a:rPr lang="en-US" dirty="0"/>
              <a:t>I deepened my knowledge in </a:t>
            </a:r>
            <a:r>
              <a:rPr lang="en-US" b="1" dirty="0"/>
              <a:t>databases</a:t>
            </a:r>
          </a:p>
          <a:p>
            <a:r>
              <a:rPr lang="en-US" dirty="0"/>
              <a:t>I learned to work with </a:t>
            </a:r>
            <a:r>
              <a:rPr lang="en-US" b="1" dirty="0"/>
              <a:t>Postman</a:t>
            </a:r>
          </a:p>
          <a:p>
            <a:r>
              <a:rPr lang="en-US" dirty="0"/>
              <a:t>I made my first little </a:t>
            </a:r>
            <a:r>
              <a:rPr lang="en-US" b="1" dirty="0"/>
              <a:t>project with Progress</a:t>
            </a:r>
          </a:p>
          <a:p>
            <a:r>
              <a:rPr lang="en-US" dirty="0"/>
              <a:t>I took the </a:t>
            </a:r>
            <a:r>
              <a:rPr lang="en-US" b="1" dirty="0"/>
              <a:t>challenge</a:t>
            </a:r>
            <a:r>
              <a:rPr lang="en-US" dirty="0"/>
              <a:t> and created my first page with </a:t>
            </a:r>
            <a:r>
              <a:rPr lang="en-US" b="1" dirty="0"/>
              <a:t>html and CSS</a:t>
            </a:r>
          </a:p>
          <a:p>
            <a:endParaRPr lang="en-US" dirty="0"/>
          </a:p>
          <a:p>
            <a:endParaRPr lang="en-US" dirty="0"/>
          </a:p>
          <a:p>
            <a:pPr marL="0" indent="0">
              <a:buNone/>
            </a:pPr>
            <a:endParaRPr lang="en-US" dirty="0"/>
          </a:p>
          <a:p>
            <a:r>
              <a:rPr lang="en-US" dirty="0"/>
              <a:t>I wish I had </a:t>
            </a:r>
            <a:r>
              <a:rPr lang="en-US" b="1" dirty="0"/>
              <a:t>more time to improve the application</a:t>
            </a:r>
          </a:p>
          <a:p>
            <a:r>
              <a:rPr lang="en-US" dirty="0"/>
              <a:t>I wish I </a:t>
            </a:r>
            <a:r>
              <a:rPr lang="en-US" b="1" dirty="0"/>
              <a:t>met my colleagues in real life</a:t>
            </a:r>
          </a:p>
          <a:p>
            <a:endParaRPr lang="en-US" dirty="0"/>
          </a:p>
          <a:p>
            <a:endParaRPr lang="en-US" dirty="0"/>
          </a:p>
        </p:txBody>
      </p:sp>
      <p:sp>
        <p:nvSpPr>
          <p:cNvPr id="4" name="Title 3">
            <a:extLst>
              <a:ext uri="{FF2B5EF4-FFF2-40B4-BE49-F238E27FC236}">
                <a16:creationId xmlns:a16="http://schemas.microsoft.com/office/drawing/2014/main" id="{6142F64B-BA9A-4A3D-90E8-E9575620F228}"/>
              </a:ext>
            </a:extLst>
          </p:cNvPr>
          <p:cNvSpPr>
            <a:spLocks noGrp="1"/>
          </p:cNvSpPr>
          <p:nvPr>
            <p:ph type="title"/>
          </p:nvPr>
        </p:nvSpPr>
        <p:spPr>
          <a:xfrm>
            <a:off x="2051720" y="188640"/>
            <a:ext cx="6840760" cy="576064"/>
          </a:xfrm>
        </p:spPr>
        <p:txBody>
          <a:bodyPr anchor="ctr">
            <a:normAutofit/>
          </a:bodyPr>
          <a:lstStyle/>
          <a:p>
            <a:r>
              <a:rPr lang="en-US" dirty="0"/>
              <a:t>My internship experience</a:t>
            </a:r>
          </a:p>
        </p:txBody>
      </p:sp>
      <p:pic>
        <p:nvPicPr>
          <p:cNvPr id="1026" name="Picture 2" descr="The Pros and Cons of Consensus Leadership">
            <a:extLst>
              <a:ext uri="{FF2B5EF4-FFF2-40B4-BE49-F238E27FC236}">
                <a16:creationId xmlns:a16="http://schemas.microsoft.com/office/drawing/2014/main" id="{53C203AA-56D6-4126-AEB2-B89669DDCE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43" b="13428"/>
          <a:stretch/>
        </p:blipFill>
        <p:spPr bwMode="auto">
          <a:xfrm>
            <a:off x="3247720" y="4419600"/>
            <a:ext cx="2211803" cy="1170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90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85FFD4-0C61-449B-89B7-8635CC41E9D9}"/>
              </a:ext>
            </a:extLst>
          </p:cNvPr>
          <p:cNvSpPr>
            <a:spLocks noGrp="1"/>
          </p:cNvSpPr>
          <p:nvPr>
            <p:ph type="sldNum" sz="quarter" idx="12"/>
          </p:nvPr>
        </p:nvSpPr>
        <p:spPr>
          <a:xfrm>
            <a:off x="8487072" y="6448251"/>
            <a:ext cx="621432" cy="365125"/>
          </a:xfrm>
        </p:spPr>
        <p:txBody>
          <a:bodyPr anchor="ctr">
            <a:normAutofit/>
          </a:bodyPr>
          <a:lstStyle/>
          <a:p>
            <a:pPr>
              <a:spcAft>
                <a:spcPts val="600"/>
              </a:spcAft>
            </a:pPr>
            <a:fld id="{97924376-F34B-4DC8-8FC7-F05D3501BDDE}" type="slidenum">
              <a:rPr lang="nl-NL" smtClean="0"/>
              <a:pPr>
                <a:spcAft>
                  <a:spcPts val="600"/>
                </a:spcAft>
              </a:pPr>
              <a:t>11</a:t>
            </a:fld>
            <a:endParaRPr lang="nl-NL"/>
          </a:p>
        </p:txBody>
      </p:sp>
      <p:sp>
        <p:nvSpPr>
          <p:cNvPr id="15" name="Content Placeholder 2">
            <a:extLst>
              <a:ext uri="{FF2B5EF4-FFF2-40B4-BE49-F238E27FC236}">
                <a16:creationId xmlns:a16="http://schemas.microsoft.com/office/drawing/2014/main" id="{96671C7D-62B9-479C-AFED-EC2A7B17EA67}"/>
              </a:ext>
            </a:extLst>
          </p:cNvPr>
          <p:cNvSpPr>
            <a:spLocks noGrp="1"/>
          </p:cNvSpPr>
          <p:nvPr>
            <p:ph idx="14"/>
          </p:nvPr>
        </p:nvSpPr>
        <p:spPr>
          <a:xfrm>
            <a:off x="467544" y="1143000"/>
            <a:ext cx="4141960" cy="5310336"/>
          </a:xfrm>
        </p:spPr>
        <p:txBody>
          <a:bodyPr/>
          <a:lstStyle/>
          <a:p>
            <a:r>
              <a:rPr lang="en-US" dirty="0"/>
              <a:t>Implementation for director to add movies</a:t>
            </a:r>
          </a:p>
          <a:p>
            <a:r>
              <a:rPr lang="en-US" dirty="0"/>
              <a:t>Implementation for an admin to add, delete and update actors, directors, genres</a:t>
            </a:r>
          </a:p>
          <a:p>
            <a:r>
              <a:rPr lang="en-US" dirty="0"/>
              <a:t>Photos for actors</a:t>
            </a:r>
          </a:p>
          <a:p>
            <a:r>
              <a:rPr lang="en-US" dirty="0"/>
              <a:t>Add awards for movies, actors and directors</a:t>
            </a:r>
          </a:p>
          <a:p>
            <a:r>
              <a:rPr lang="en-US" dirty="0"/>
              <a:t>Finish the UI</a:t>
            </a:r>
          </a:p>
          <a:p>
            <a:endParaRPr lang="en-US" dirty="0"/>
          </a:p>
        </p:txBody>
      </p:sp>
      <p:sp>
        <p:nvSpPr>
          <p:cNvPr id="4" name="Title 3">
            <a:extLst>
              <a:ext uri="{FF2B5EF4-FFF2-40B4-BE49-F238E27FC236}">
                <a16:creationId xmlns:a16="http://schemas.microsoft.com/office/drawing/2014/main" id="{06123650-A2AB-4000-BA60-03B39F0220D7}"/>
              </a:ext>
            </a:extLst>
          </p:cNvPr>
          <p:cNvSpPr>
            <a:spLocks noGrp="1"/>
          </p:cNvSpPr>
          <p:nvPr>
            <p:ph type="title"/>
          </p:nvPr>
        </p:nvSpPr>
        <p:spPr>
          <a:xfrm>
            <a:off x="2051720" y="188640"/>
            <a:ext cx="6840760" cy="576064"/>
          </a:xfrm>
        </p:spPr>
        <p:txBody>
          <a:bodyPr anchor="ctr">
            <a:normAutofit/>
          </a:bodyPr>
          <a:lstStyle/>
          <a:p>
            <a:r>
              <a:rPr lang="en-US" dirty="0"/>
              <a:t>Future implementation</a:t>
            </a:r>
          </a:p>
        </p:txBody>
      </p:sp>
      <p:pic>
        <p:nvPicPr>
          <p:cNvPr id="8" name="Content Placeholder 7" descr="A close up of a sign&#10;&#10;Description automatically generated">
            <a:extLst>
              <a:ext uri="{FF2B5EF4-FFF2-40B4-BE49-F238E27FC236}">
                <a16:creationId xmlns:a16="http://schemas.microsoft.com/office/drawing/2014/main" id="{237DC77D-AFE6-439E-816C-8A9110026A61}"/>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489359" y="2249562"/>
            <a:ext cx="4105275" cy="3078956"/>
          </a:xfrm>
          <a:prstGeom prst="rect">
            <a:avLst/>
          </a:prstGeom>
          <a:ln>
            <a:noFill/>
          </a:ln>
          <a:effectLst>
            <a:softEdge rad="112500"/>
          </a:effectLst>
        </p:spPr>
      </p:pic>
    </p:spTree>
    <p:extLst>
      <p:ext uri="{BB962C8B-B14F-4D97-AF65-F5344CB8AC3E}">
        <p14:creationId xmlns:p14="http://schemas.microsoft.com/office/powerpoint/2010/main" val="3845313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9AE36C-7C68-4059-B3A8-AE349AB64051}"/>
              </a:ext>
            </a:extLst>
          </p:cNvPr>
          <p:cNvSpPr>
            <a:spLocks noGrp="1"/>
          </p:cNvSpPr>
          <p:nvPr>
            <p:ph type="sldNum" sz="quarter" idx="12"/>
          </p:nvPr>
        </p:nvSpPr>
        <p:spPr/>
        <p:txBody>
          <a:bodyPr/>
          <a:lstStyle/>
          <a:p>
            <a:fld id="{97924376-F34B-4DC8-8FC7-F05D3501BDDE}" type="slidenum">
              <a:rPr lang="nl-NL" smtClean="0"/>
              <a:pPr/>
              <a:t>12</a:t>
            </a:fld>
            <a:endParaRPr lang="nl-NL" dirty="0"/>
          </a:p>
        </p:txBody>
      </p:sp>
      <p:sp>
        <p:nvSpPr>
          <p:cNvPr id="3" name="Content Placeholder 2">
            <a:extLst>
              <a:ext uri="{FF2B5EF4-FFF2-40B4-BE49-F238E27FC236}">
                <a16:creationId xmlns:a16="http://schemas.microsoft.com/office/drawing/2014/main" id="{B44AAEC6-FDA2-4A9A-8169-0E2E134A275F}"/>
              </a:ext>
            </a:extLst>
          </p:cNvPr>
          <p:cNvSpPr>
            <a:spLocks noGrp="1"/>
          </p:cNvSpPr>
          <p:nvPr>
            <p:ph idx="14"/>
          </p:nvPr>
        </p:nvSpPr>
        <p:spPr>
          <a:xfrm>
            <a:off x="467544" y="1124744"/>
            <a:ext cx="5171256" cy="5328592"/>
          </a:xfrm>
        </p:spPr>
        <p:txBody>
          <a:bodyPr/>
          <a:lstStyle/>
          <a:p>
            <a:r>
              <a:rPr lang="en-US" dirty="0"/>
              <a:t>For now, let’s focus on the present</a:t>
            </a:r>
          </a:p>
        </p:txBody>
      </p:sp>
      <p:sp>
        <p:nvSpPr>
          <p:cNvPr id="4" name="Title 3">
            <a:extLst>
              <a:ext uri="{FF2B5EF4-FFF2-40B4-BE49-F238E27FC236}">
                <a16:creationId xmlns:a16="http://schemas.microsoft.com/office/drawing/2014/main" id="{0FCAE08E-518E-48F9-B47F-D6784901683E}"/>
              </a:ext>
            </a:extLst>
          </p:cNvPr>
          <p:cNvSpPr>
            <a:spLocks noGrp="1"/>
          </p:cNvSpPr>
          <p:nvPr>
            <p:ph type="title"/>
          </p:nvPr>
        </p:nvSpPr>
        <p:spPr/>
        <p:txBody>
          <a:bodyPr/>
          <a:lstStyle/>
          <a:p>
            <a:r>
              <a:rPr lang="en-US" dirty="0"/>
              <a:t>Demo</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00F77AF9-6D7F-40E1-A522-2C8258842190}"/>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2667000" y="2167576"/>
            <a:ext cx="5638800" cy="4123980"/>
          </a:xfrm>
          <a:prstGeom prst="rect">
            <a:avLst/>
          </a:prstGeom>
          <a:ln>
            <a:noFill/>
          </a:ln>
          <a:effectLst>
            <a:softEdge rad="112500"/>
          </a:effectLst>
        </p:spPr>
      </p:pic>
    </p:spTree>
    <p:extLst>
      <p:ext uri="{BB962C8B-B14F-4D97-AF65-F5344CB8AC3E}">
        <p14:creationId xmlns:p14="http://schemas.microsoft.com/office/powerpoint/2010/main" val="3164534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1235DC-5526-479C-8592-ECD9952C22B3}"/>
              </a:ext>
            </a:extLst>
          </p:cNvPr>
          <p:cNvSpPr>
            <a:spLocks noGrp="1"/>
          </p:cNvSpPr>
          <p:nvPr>
            <p:ph type="sldNum" sz="quarter" idx="12"/>
          </p:nvPr>
        </p:nvSpPr>
        <p:spPr/>
        <p:txBody>
          <a:bodyPr/>
          <a:lstStyle/>
          <a:p>
            <a:fld id="{97924376-F34B-4DC8-8FC7-F05D3501BDDE}" type="slidenum">
              <a:rPr lang="nl-NL" smtClean="0"/>
              <a:pPr/>
              <a:t>2</a:t>
            </a:fld>
            <a:endParaRPr lang="nl-NL" dirty="0"/>
          </a:p>
        </p:txBody>
      </p:sp>
      <p:sp>
        <p:nvSpPr>
          <p:cNvPr id="3" name="Content Placeholder 2">
            <a:extLst>
              <a:ext uri="{FF2B5EF4-FFF2-40B4-BE49-F238E27FC236}">
                <a16:creationId xmlns:a16="http://schemas.microsoft.com/office/drawing/2014/main" id="{68EB2FAF-58A6-4C4E-836E-49491D06FFCA}"/>
              </a:ext>
            </a:extLst>
          </p:cNvPr>
          <p:cNvSpPr>
            <a:spLocks noGrp="1"/>
          </p:cNvSpPr>
          <p:nvPr>
            <p:ph idx="14"/>
          </p:nvPr>
        </p:nvSpPr>
        <p:spPr>
          <a:xfrm>
            <a:off x="1143000" y="970843"/>
            <a:ext cx="4141960" cy="5328592"/>
          </a:xfrm>
        </p:spPr>
        <p:txBody>
          <a:bodyPr/>
          <a:lstStyle/>
          <a:p>
            <a:r>
              <a:rPr lang="en-US" dirty="0"/>
              <a:t>What is </a:t>
            </a:r>
            <a:r>
              <a:rPr lang="en-US" dirty="0" err="1"/>
              <a:t>Filmscope</a:t>
            </a:r>
            <a:endParaRPr lang="en-US" dirty="0"/>
          </a:p>
          <a:p>
            <a:r>
              <a:rPr lang="en-US" dirty="0"/>
              <a:t>User flow</a:t>
            </a:r>
          </a:p>
          <a:p>
            <a:r>
              <a:rPr lang="en-US" dirty="0"/>
              <a:t>Project architecture</a:t>
            </a:r>
          </a:p>
          <a:p>
            <a:r>
              <a:rPr lang="en-US" dirty="0"/>
              <a:t>Used tools</a:t>
            </a:r>
          </a:p>
          <a:p>
            <a:r>
              <a:rPr lang="en-US" dirty="0"/>
              <a:t>Future implementation</a:t>
            </a:r>
          </a:p>
          <a:p>
            <a:r>
              <a:rPr lang="en-US" dirty="0"/>
              <a:t>Demo</a:t>
            </a:r>
          </a:p>
          <a:p>
            <a:r>
              <a:rPr lang="en-US" dirty="0"/>
              <a:t>My internship</a:t>
            </a:r>
          </a:p>
          <a:p>
            <a:pPr marL="0" indent="0">
              <a:buNone/>
            </a:pPr>
            <a:r>
              <a:rPr lang="en-US" dirty="0"/>
              <a:t>experience</a:t>
            </a:r>
          </a:p>
          <a:p>
            <a:endParaRPr lang="en-US" dirty="0"/>
          </a:p>
        </p:txBody>
      </p:sp>
      <p:sp>
        <p:nvSpPr>
          <p:cNvPr id="4" name="Title 3">
            <a:extLst>
              <a:ext uri="{FF2B5EF4-FFF2-40B4-BE49-F238E27FC236}">
                <a16:creationId xmlns:a16="http://schemas.microsoft.com/office/drawing/2014/main" id="{44906E34-8970-44D1-B635-063367399193}"/>
              </a:ext>
            </a:extLst>
          </p:cNvPr>
          <p:cNvSpPr>
            <a:spLocks noGrp="1"/>
          </p:cNvSpPr>
          <p:nvPr>
            <p:ph type="title"/>
          </p:nvPr>
        </p:nvSpPr>
        <p:spPr/>
        <p:txBody>
          <a:bodyPr/>
          <a:lstStyle/>
          <a:p>
            <a:r>
              <a:rPr lang="en-US" dirty="0"/>
              <a:t>Agenda</a:t>
            </a:r>
          </a:p>
        </p:txBody>
      </p:sp>
      <p:pic>
        <p:nvPicPr>
          <p:cNvPr id="7" name="Content Placeholder 6" descr="Text&#10;&#10;Description automatically generated">
            <a:extLst>
              <a:ext uri="{FF2B5EF4-FFF2-40B4-BE49-F238E27FC236}">
                <a16:creationId xmlns:a16="http://schemas.microsoft.com/office/drawing/2014/main" id="{A4D30FBA-AAAB-4D2B-B5AC-DD0351A8E9E8}"/>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191000" y="3200400"/>
            <a:ext cx="4012299" cy="3008376"/>
          </a:xfrm>
          <a:prstGeom prst="rect">
            <a:avLst/>
          </a:prstGeom>
          <a:ln>
            <a:noFill/>
          </a:ln>
          <a:effectLst>
            <a:softEdge rad="112500"/>
          </a:effectLst>
        </p:spPr>
      </p:pic>
    </p:spTree>
    <p:extLst>
      <p:ext uri="{BB962C8B-B14F-4D97-AF65-F5344CB8AC3E}">
        <p14:creationId xmlns:p14="http://schemas.microsoft.com/office/powerpoint/2010/main" val="221305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7924376-F34B-4DC8-8FC7-F05D3501BDDE}" type="slidenum">
              <a:rPr lang="nl-NL" smtClean="0"/>
              <a:pPr/>
              <a:t>3</a:t>
            </a:fld>
            <a:endParaRPr lang="nl-NL" dirty="0"/>
          </a:p>
        </p:txBody>
      </p:sp>
      <p:sp>
        <p:nvSpPr>
          <p:cNvPr id="7" name="Content Placeholder 6"/>
          <p:cNvSpPr>
            <a:spLocks noGrp="1"/>
          </p:cNvSpPr>
          <p:nvPr>
            <p:ph idx="1"/>
          </p:nvPr>
        </p:nvSpPr>
        <p:spPr/>
        <p:txBody>
          <a:bodyPr/>
          <a:lstStyle/>
          <a:p>
            <a:r>
              <a:rPr lang="en-US" dirty="0"/>
              <a:t>A database for movies</a:t>
            </a:r>
          </a:p>
          <a:p>
            <a:r>
              <a:rPr lang="en-US" dirty="0"/>
              <a:t>Why?</a:t>
            </a:r>
          </a:p>
        </p:txBody>
      </p:sp>
      <p:sp>
        <p:nvSpPr>
          <p:cNvPr id="6" name="Title 5"/>
          <p:cNvSpPr>
            <a:spLocks noGrp="1"/>
          </p:cNvSpPr>
          <p:nvPr>
            <p:ph type="title"/>
          </p:nvPr>
        </p:nvSpPr>
        <p:spPr/>
        <p:txBody>
          <a:bodyPr/>
          <a:lstStyle/>
          <a:p>
            <a:r>
              <a:rPr lang="en-US" dirty="0"/>
              <a:t>What is </a:t>
            </a:r>
            <a:r>
              <a:rPr lang="en-US" dirty="0" err="1"/>
              <a:t>Filmscope</a:t>
            </a:r>
            <a:endParaRPr lang="en-US" dirty="0"/>
          </a:p>
        </p:txBody>
      </p:sp>
      <p:pic>
        <p:nvPicPr>
          <p:cNvPr id="4" name="Picture 3" descr="Diagram&#10;&#10;Description automatically generated">
            <a:extLst>
              <a:ext uri="{FF2B5EF4-FFF2-40B4-BE49-F238E27FC236}">
                <a16:creationId xmlns:a16="http://schemas.microsoft.com/office/drawing/2014/main" id="{219147BA-A6FB-44B8-BB36-AE4BEC1B3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305" y="2404369"/>
            <a:ext cx="5064235" cy="3902058"/>
          </a:xfrm>
          <a:prstGeom prst="rect">
            <a:avLst/>
          </a:prstGeom>
        </p:spPr>
      </p:pic>
      <p:pic>
        <p:nvPicPr>
          <p:cNvPr id="1030" name="Picture 6" descr="Supratim Haldar | Data Science and Machine Learning Architect, Software  Engineer">
            <a:extLst>
              <a:ext uri="{FF2B5EF4-FFF2-40B4-BE49-F238E27FC236}">
                <a16:creationId xmlns:a16="http://schemas.microsoft.com/office/drawing/2014/main" id="{0913E0EB-5345-4A07-BACB-27D4F5CBC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5251432"/>
            <a:ext cx="1750090" cy="10850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53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B0C851-485F-4BD1-B274-5D5737ED69E5}"/>
              </a:ext>
            </a:extLst>
          </p:cNvPr>
          <p:cNvSpPr>
            <a:spLocks noGrp="1"/>
          </p:cNvSpPr>
          <p:nvPr>
            <p:ph type="sldNum" sz="quarter" idx="12"/>
          </p:nvPr>
        </p:nvSpPr>
        <p:spPr/>
        <p:txBody>
          <a:bodyPr/>
          <a:lstStyle/>
          <a:p>
            <a:fld id="{97924376-F34B-4DC8-8FC7-F05D3501BDDE}" type="slidenum">
              <a:rPr lang="nl-NL" smtClean="0"/>
              <a:pPr/>
              <a:t>4</a:t>
            </a:fld>
            <a:endParaRPr lang="nl-NL" dirty="0"/>
          </a:p>
        </p:txBody>
      </p:sp>
      <p:sp>
        <p:nvSpPr>
          <p:cNvPr id="3" name="Content Placeholder 2">
            <a:extLst>
              <a:ext uri="{FF2B5EF4-FFF2-40B4-BE49-F238E27FC236}">
                <a16:creationId xmlns:a16="http://schemas.microsoft.com/office/drawing/2014/main" id="{5F36552A-4E4F-4040-9167-60FD80FBE9BF}"/>
              </a:ext>
            </a:extLst>
          </p:cNvPr>
          <p:cNvSpPr>
            <a:spLocks noGrp="1"/>
          </p:cNvSpPr>
          <p:nvPr>
            <p:ph idx="14"/>
          </p:nvPr>
        </p:nvSpPr>
        <p:spPr>
          <a:xfrm>
            <a:off x="467544" y="861126"/>
            <a:ext cx="8424936" cy="932656"/>
          </a:xfrm>
        </p:spPr>
        <p:txBody>
          <a:bodyPr/>
          <a:lstStyle/>
          <a:p>
            <a:pPr marL="0" indent="0">
              <a:buNone/>
            </a:pPr>
            <a:r>
              <a:rPr lang="en-US" sz="2400" dirty="0"/>
              <a:t>The main functionalities of the application are:</a:t>
            </a:r>
          </a:p>
        </p:txBody>
      </p:sp>
      <p:sp>
        <p:nvSpPr>
          <p:cNvPr id="4" name="Title 3">
            <a:extLst>
              <a:ext uri="{FF2B5EF4-FFF2-40B4-BE49-F238E27FC236}">
                <a16:creationId xmlns:a16="http://schemas.microsoft.com/office/drawing/2014/main" id="{B17D1771-190E-4284-8C6C-6AEAE94D4CCD}"/>
              </a:ext>
            </a:extLst>
          </p:cNvPr>
          <p:cNvSpPr>
            <a:spLocks noGrp="1"/>
          </p:cNvSpPr>
          <p:nvPr>
            <p:ph type="title"/>
          </p:nvPr>
        </p:nvSpPr>
        <p:spPr/>
        <p:txBody>
          <a:bodyPr/>
          <a:lstStyle/>
          <a:p>
            <a:r>
              <a:rPr lang="en-US" dirty="0"/>
              <a:t>What is </a:t>
            </a:r>
            <a:r>
              <a:rPr lang="en-US" dirty="0" err="1"/>
              <a:t>Filmscope</a:t>
            </a:r>
            <a:endParaRPr lang="en-US" dirty="0"/>
          </a:p>
        </p:txBody>
      </p:sp>
      <p:sp>
        <p:nvSpPr>
          <p:cNvPr id="5" name="Content Placeholder 4">
            <a:extLst>
              <a:ext uri="{FF2B5EF4-FFF2-40B4-BE49-F238E27FC236}">
                <a16:creationId xmlns:a16="http://schemas.microsoft.com/office/drawing/2014/main" id="{F022F760-A57E-474B-B804-F820949A37E3}"/>
              </a:ext>
            </a:extLst>
          </p:cNvPr>
          <p:cNvSpPr>
            <a:spLocks noGrp="1"/>
          </p:cNvSpPr>
          <p:nvPr>
            <p:ph idx="15"/>
          </p:nvPr>
        </p:nvSpPr>
        <p:spPr>
          <a:xfrm>
            <a:off x="467544" y="1447800"/>
            <a:ext cx="5976528" cy="4320346"/>
          </a:xfrm>
        </p:spPr>
        <p:txBody>
          <a:bodyPr/>
          <a:lstStyle/>
          <a:p>
            <a:r>
              <a:rPr lang="en-US" dirty="0"/>
              <a:t>A home page to see six of </a:t>
            </a:r>
            <a:r>
              <a:rPr lang="en-US" b="1" dirty="0"/>
              <a:t>the newest movies</a:t>
            </a:r>
            <a:r>
              <a:rPr lang="en-US" dirty="0"/>
              <a:t>, six of </a:t>
            </a:r>
            <a:r>
              <a:rPr lang="en-US" b="1" dirty="0"/>
              <a:t>the movies with the greatest ratings</a:t>
            </a:r>
            <a:r>
              <a:rPr lang="en-US" dirty="0"/>
              <a:t>, </a:t>
            </a:r>
            <a:r>
              <a:rPr lang="en-US" b="1" dirty="0"/>
              <a:t>all the movies</a:t>
            </a:r>
            <a:r>
              <a:rPr lang="en-US" dirty="0"/>
              <a:t> and </a:t>
            </a:r>
            <a:r>
              <a:rPr lang="en-US" b="1" dirty="0"/>
              <a:t>all the actors</a:t>
            </a:r>
          </a:p>
          <a:p>
            <a:endParaRPr lang="en-US" b="1" dirty="0"/>
          </a:p>
          <a:p>
            <a:r>
              <a:rPr lang="en-US" b="1" dirty="0"/>
              <a:t>Searching actors </a:t>
            </a:r>
            <a:r>
              <a:rPr lang="en-US" dirty="0"/>
              <a:t>by name or by movies they played in</a:t>
            </a:r>
          </a:p>
          <a:p>
            <a:endParaRPr lang="en-US" dirty="0"/>
          </a:p>
          <a:p>
            <a:r>
              <a:rPr lang="en-US" b="1" dirty="0"/>
              <a:t>Searching movies </a:t>
            </a:r>
            <a:r>
              <a:rPr lang="en-US" dirty="0"/>
              <a:t>by name or by actors who played in the movie</a:t>
            </a:r>
          </a:p>
          <a:p>
            <a:endParaRPr lang="en-US" dirty="0"/>
          </a:p>
          <a:p>
            <a:r>
              <a:rPr lang="en-US" b="1" dirty="0"/>
              <a:t>Filter movies </a:t>
            </a:r>
            <a:r>
              <a:rPr lang="en-US" dirty="0"/>
              <a:t>by rating and genre</a:t>
            </a:r>
          </a:p>
          <a:p>
            <a:endParaRPr lang="en-US" dirty="0"/>
          </a:p>
          <a:p>
            <a:r>
              <a:rPr lang="en-US" b="1" dirty="0"/>
              <a:t>Add reviews </a:t>
            </a:r>
            <a:r>
              <a:rPr lang="en-US" dirty="0"/>
              <a:t>to movies</a:t>
            </a:r>
          </a:p>
        </p:txBody>
      </p:sp>
      <p:pic>
        <p:nvPicPr>
          <p:cNvPr id="7" name="Picture 6" descr="Icon&#10;&#10;Description automatically generated">
            <a:extLst>
              <a:ext uri="{FF2B5EF4-FFF2-40B4-BE49-F238E27FC236}">
                <a16:creationId xmlns:a16="http://schemas.microsoft.com/office/drawing/2014/main" id="{ACFCDE4A-68F4-4A29-8308-B4895B777D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9505" y="1318559"/>
            <a:ext cx="1066800" cy="1066800"/>
          </a:xfrm>
          <a:prstGeom prst="rect">
            <a:avLst/>
          </a:prstGeom>
        </p:spPr>
      </p:pic>
      <p:pic>
        <p:nvPicPr>
          <p:cNvPr id="10" name="Picture 9" descr="Icon&#10;&#10;Description automatically generated">
            <a:extLst>
              <a:ext uri="{FF2B5EF4-FFF2-40B4-BE49-F238E27FC236}">
                <a16:creationId xmlns:a16="http://schemas.microsoft.com/office/drawing/2014/main" id="{84B2D4D6-778B-45A7-A690-8A0958FF1F6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28239" y="2686350"/>
            <a:ext cx="1066800" cy="1066800"/>
          </a:xfrm>
          <a:prstGeom prst="ellipse">
            <a:avLst/>
          </a:prstGeom>
          <a:ln>
            <a:noFill/>
          </a:ln>
          <a:effectLst>
            <a:softEdge rad="112500"/>
          </a:effectLst>
        </p:spPr>
      </p:pic>
      <p:pic>
        <p:nvPicPr>
          <p:cNvPr id="16" name="Picture 15" descr="Icon&#10;&#10;Description automatically generated">
            <a:extLst>
              <a:ext uri="{FF2B5EF4-FFF2-40B4-BE49-F238E27FC236}">
                <a16:creationId xmlns:a16="http://schemas.microsoft.com/office/drawing/2014/main" id="{82FEF9F2-F918-4462-B02F-F8E4D8826C2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934200" y="3892215"/>
            <a:ext cx="972105" cy="972105"/>
          </a:xfrm>
          <a:prstGeom prst="rect">
            <a:avLst/>
          </a:prstGeom>
        </p:spPr>
      </p:pic>
      <p:pic>
        <p:nvPicPr>
          <p:cNvPr id="1026" name="Picture 2" descr="Deep pink empty filter icon - Free deep pink filter icons">
            <a:extLst>
              <a:ext uri="{FF2B5EF4-FFF2-40B4-BE49-F238E27FC236}">
                <a16:creationId xmlns:a16="http://schemas.microsoft.com/office/drawing/2014/main" id="{BBB26D19-7427-4F45-A897-A904A92337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8794" y="4955335"/>
            <a:ext cx="656039" cy="6560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Icon Review PNG Transparent Background, Free Download #9830 -  FreeIconsPNG">
            <a:extLst>
              <a:ext uri="{FF2B5EF4-FFF2-40B4-BE49-F238E27FC236}">
                <a16:creationId xmlns:a16="http://schemas.microsoft.com/office/drawing/2014/main" id="{1A683D34-8373-4221-89E5-67C0CF6AF1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5658708"/>
            <a:ext cx="972105" cy="9721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663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9A06F0-0621-4F28-9716-561D53192A19}"/>
              </a:ext>
            </a:extLst>
          </p:cNvPr>
          <p:cNvSpPr>
            <a:spLocks noGrp="1"/>
          </p:cNvSpPr>
          <p:nvPr>
            <p:ph type="sldNum" sz="quarter" idx="12"/>
          </p:nvPr>
        </p:nvSpPr>
        <p:spPr>
          <a:xfrm>
            <a:off x="8487072" y="6448251"/>
            <a:ext cx="621432" cy="365125"/>
          </a:xfrm>
        </p:spPr>
        <p:txBody>
          <a:bodyPr anchor="ctr">
            <a:normAutofit/>
          </a:bodyPr>
          <a:lstStyle/>
          <a:p>
            <a:pPr>
              <a:spcAft>
                <a:spcPts val="600"/>
              </a:spcAft>
            </a:pPr>
            <a:fld id="{97924376-F34B-4DC8-8FC7-F05D3501BDDE}" type="slidenum">
              <a:rPr lang="nl-NL" smtClean="0"/>
              <a:pPr>
                <a:spcAft>
                  <a:spcPts val="600"/>
                </a:spcAft>
              </a:pPr>
              <a:t>5</a:t>
            </a:fld>
            <a:endParaRPr lang="nl-NL"/>
          </a:p>
        </p:txBody>
      </p:sp>
      <p:pic>
        <p:nvPicPr>
          <p:cNvPr id="15" name="Content Placeholder 14" descr="Diagram&#10;&#10;Description automatically generated">
            <a:extLst>
              <a:ext uri="{FF2B5EF4-FFF2-40B4-BE49-F238E27FC236}">
                <a16:creationId xmlns:a16="http://schemas.microsoft.com/office/drawing/2014/main" id="{51A3CABA-85B0-405E-A1F4-49E136F9C2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582" y="76200"/>
            <a:ext cx="6669803" cy="6737176"/>
          </a:xfrm>
          <a:noFill/>
        </p:spPr>
      </p:pic>
      <p:sp>
        <p:nvSpPr>
          <p:cNvPr id="4" name="Title 3">
            <a:extLst>
              <a:ext uri="{FF2B5EF4-FFF2-40B4-BE49-F238E27FC236}">
                <a16:creationId xmlns:a16="http://schemas.microsoft.com/office/drawing/2014/main" id="{1BFD802A-C00D-4BD3-A5A7-170C907849C6}"/>
              </a:ext>
            </a:extLst>
          </p:cNvPr>
          <p:cNvSpPr>
            <a:spLocks noGrp="1"/>
          </p:cNvSpPr>
          <p:nvPr>
            <p:ph type="title"/>
          </p:nvPr>
        </p:nvSpPr>
        <p:spPr>
          <a:xfrm rot="5400000">
            <a:off x="5323652" y="3213727"/>
            <a:ext cx="6840760" cy="576064"/>
          </a:xfrm>
        </p:spPr>
        <p:txBody>
          <a:bodyPr anchor="ctr">
            <a:normAutofit/>
          </a:bodyPr>
          <a:lstStyle/>
          <a:p>
            <a:pPr algn="l"/>
            <a:r>
              <a:rPr lang="en-US" dirty="0"/>
              <a:t>User flow</a:t>
            </a:r>
          </a:p>
        </p:txBody>
      </p:sp>
    </p:spTree>
    <p:extLst>
      <p:ext uri="{BB962C8B-B14F-4D97-AF65-F5344CB8AC3E}">
        <p14:creationId xmlns:p14="http://schemas.microsoft.com/office/powerpoint/2010/main" val="3218701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1235DC-5526-479C-8592-ECD9952C22B3}"/>
              </a:ext>
            </a:extLst>
          </p:cNvPr>
          <p:cNvSpPr>
            <a:spLocks noGrp="1"/>
          </p:cNvSpPr>
          <p:nvPr>
            <p:ph type="sldNum" sz="quarter" idx="12"/>
          </p:nvPr>
        </p:nvSpPr>
        <p:spPr>
          <a:xfrm>
            <a:off x="8487072" y="6448251"/>
            <a:ext cx="621432" cy="365125"/>
          </a:xfrm>
        </p:spPr>
        <p:txBody>
          <a:bodyPr anchor="ctr">
            <a:normAutofit/>
          </a:bodyPr>
          <a:lstStyle/>
          <a:p>
            <a:pPr>
              <a:spcAft>
                <a:spcPts val="600"/>
              </a:spcAft>
            </a:pPr>
            <a:fld id="{97924376-F34B-4DC8-8FC7-F05D3501BDDE}" type="slidenum">
              <a:rPr lang="nl-NL" smtClean="0"/>
              <a:pPr>
                <a:spcAft>
                  <a:spcPts val="600"/>
                </a:spcAft>
              </a:pPr>
              <a:t>6</a:t>
            </a:fld>
            <a:endParaRPr lang="nl-NL"/>
          </a:p>
        </p:txBody>
      </p:sp>
      <p:sp>
        <p:nvSpPr>
          <p:cNvPr id="16" name="Content Placeholder 2">
            <a:extLst>
              <a:ext uri="{FF2B5EF4-FFF2-40B4-BE49-F238E27FC236}">
                <a16:creationId xmlns:a16="http://schemas.microsoft.com/office/drawing/2014/main" id="{FFB15F83-C95A-434E-99C4-6F26FF97B362}"/>
              </a:ext>
            </a:extLst>
          </p:cNvPr>
          <p:cNvSpPr>
            <a:spLocks noGrp="1"/>
          </p:cNvSpPr>
          <p:nvPr>
            <p:ph idx="14"/>
          </p:nvPr>
        </p:nvSpPr>
        <p:spPr>
          <a:xfrm>
            <a:off x="467544" y="1124744"/>
            <a:ext cx="4409256" cy="5328592"/>
          </a:xfrm>
        </p:spPr>
        <p:txBody>
          <a:bodyPr/>
          <a:lstStyle/>
          <a:p>
            <a:r>
              <a:rPr lang="en-US" dirty="0"/>
              <a:t>Database – </a:t>
            </a:r>
            <a:r>
              <a:rPr lang="en-US" sz="1800" dirty="0"/>
              <a:t>for storing the data</a:t>
            </a:r>
          </a:p>
          <a:p>
            <a:r>
              <a:rPr lang="en-US" dirty="0"/>
              <a:t>Data Access – </a:t>
            </a:r>
            <a:r>
              <a:rPr lang="en-US" sz="1800" dirty="0"/>
              <a:t>manages the retrieval of data</a:t>
            </a:r>
          </a:p>
          <a:p>
            <a:r>
              <a:rPr lang="en-US" dirty="0"/>
              <a:t>Business Logic – </a:t>
            </a:r>
            <a:r>
              <a:rPr lang="en-US" sz="1800" dirty="0"/>
              <a:t>for the application’s logic</a:t>
            </a:r>
          </a:p>
          <a:p>
            <a:r>
              <a:rPr lang="en-US" dirty="0"/>
              <a:t>Error Handling – </a:t>
            </a:r>
            <a:r>
              <a:rPr lang="en-US" sz="1800" dirty="0"/>
              <a:t>personalized</a:t>
            </a:r>
          </a:p>
          <a:p>
            <a:r>
              <a:rPr lang="en-US" dirty="0"/>
              <a:t>UI – </a:t>
            </a:r>
            <a:r>
              <a:rPr lang="en-US" sz="1800" dirty="0"/>
              <a:t>for a better interaction between the user and the application</a:t>
            </a:r>
          </a:p>
        </p:txBody>
      </p:sp>
      <p:sp>
        <p:nvSpPr>
          <p:cNvPr id="4" name="Title 3">
            <a:extLst>
              <a:ext uri="{FF2B5EF4-FFF2-40B4-BE49-F238E27FC236}">
                <a16:creationId xmlns:a16="http://schemas.microsoft.com/office/drawing/2014/main" id="{44906E34-8970-44D1-B635-063367399193}"/>
              </a:ext>
            </a:extLst>
          </p:cNvPr>
          <p:cNvSpPr>
            <a:spLocks noGrp="1"/>
          </p:cNvSpPr>
          <p:nvPr>
            <p:ph type="title"/>
          </p:nvPr>
        </p:nvSpPr>
        <p:spPr>
          <a:xfrm>
            <a:off x="2051720" y="188640"/>
            <a:ext cx="6840760" cy="576064"/>
          </a:xfrm>
        </p:spPr>
        <p:txBody>
          <a:bodyPr anchor="ctr">
            <a:normAutofit/>
          </a:bodyPr>
          <a:lstStyle/>
          <a:p>
            <a:r>
              <a:rPr lang="en-US" dirty="0"/>
              <a:t>Project architecture</a:t>
            </a:r>
          </a:p>
        </p:txBody>
      </p:sp>
      <p:pic>
        <p:nvPicPr>
          <p:cNvPr id="11" name="Content Placeholder 10" descr="Graphical user interface, text, application, chat or text message&#10;&#10;Description automatically generated">
            <a:extLst>
              <a:ext uri="{FF2B5EF4-FFF2-40B4-BE49-F238E27FC236}">
                <a16:creationId xmlns:a16="http://schemas.microsoft.com/office/drawing/2014/main" id="{E42D5BEF-13AC-40F2-A98B-AE9F0E9A59F5}"/>
              </a:ext>
            </a:extLst>
          </p:cNvPr>
          <p:cNvPicPr>
            <a:picLocks noGrp="1" noChangeAspect="1"/>
          </p:cNvPicPr>
          <p:nvPr>
            <p:ph idx="15"/>
          </p:nvPr>
        </p:nvPicPr>
        <p:blipFill rotWithShape="1">
          <a:blip r:embed="rId2">
            <a:extLst>
              <a:ext uri="{28A0092B-C50C-407E-A947-70E740481C1C}">
                <a14:useLocalDpi xmlns:a14="http://schemas.microsoft.com/office/drawing/2010/main" val="0"/>
              </a:ext>
            </a:extLst>
          </a:blip>
          <a:srcRect l="10167" r="12106" b="59617"/>
          <a:stretch/>
        </p:blipFill>
        <p:spPr>
          <a:xfrm>
            <a:off x="4790256" y="3254678"/>
            <a:ext cx="3886200" cy="3013553"/>
          </a:xfrm>
          <a:prstGeom prst="rect">
            <a:avLst/>
          </a:prstGeom>
          <a:noFill/>
        </p:spPr>
      </p:pic>
    </p:spTree>
    <p:extLst>
      <p:ext uri="{BB962C8B-B14F-4D97-AF65-F5344CB8AC3E}">
        <p14:creationId xmlns:p14="http://schemas.microsoft.com/office/powerpoint/2010/main" val="4148235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4E0E41-AC08-4976-9676-CB9A01A649E7}"/>
              </a:ext>
            </a:extLst>
          </p:cNvPr>
          <p:cNvSpPr>
            <a:spLocks noGrp="1"/>
          </p:cNvSpPr>
          <p:nvPr>
            <p:ph type="sldNum" sz="quarter" idx="12"/>
          </p:nvPr>
        </p:nvSpPr>
        <p:spPr/>
        <p:txBody>
          <a:bodyPr/>
          <a:lstStyle/>
          <a:p>
            <a:fld id="{97924376-F34B-4DC8-8FC7-F05D3501BDDE}" type="slidenum">
              <a:rPr lang="nl-NL" smtClean="0"/>
              <a:pPr/>
              <a:t>7</a:t>
            </a:fld>
            <a:endParaRPr lang="nl-NL" dirty="0"/>
          </a:p>
        </p:txBody>
      </p:sp>
      <p:sp>
        <p:nvSpPr>
          <p:cNvPr id="4" name="Title 3">
            <a:extLst>
              <a:ext uri="{FF2B5EF4-FFF2-40B4-BE49-F238E27FC236}">
                <a16:creationId xmlns:a16="http://schemas.microsoft.com/office/drawing/2014/main" id="{D3158FD1-4BBA-42AB-98B6-478E59AC868B}"/>
              </a:ext>
            </a:extLst>
          </p:cNvPr>
          <p:cNvSpPr>
            <a:spLocks noGrp="1"/>
          </p:cNvSpPr>
          <p:nvPr>
            <p:ph type="title"/>
          </p:nvPr>
        </p:nvSpPr>
        <p:spPr/>
        <p:txBody>
          <a:bodyPr/>
          <a:lstStyle/>
          <a:p>
            <a:r>
              <a:rPr lang="en-US" dirty="0"/>
              <a:t>Tools used for organization</a:t>
            </a:r>
          </a:p>
        </p:txBody>
      </p:sp>
      <p:pic>
        <p:nvPicPr>
          <p:cNvPr id="17" name="Content Placeholder 16" descr="Logo&#10;&#10;Description automatically generated">
            <a:extLst>
              <a:ext uri="{FF2B5EF4-FFF2-40B4-BE49-F238E27FC236}">
                <a16:creationId xmlns:a16="http://schemas.microsoft.com/office/drawing/2014/main" id="{83E8D775-2A5C-43EE-83E2-B28A808B3606}"/>
              </a:ext>
            </a:extLst>
          </p:cNvPr>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805205" y="1973590"/>
            <a:ext cx="3396005" cy="1043743"/>
          </a:xfrm>
        </p:spPr>
      </p:pic>
      <p:pic>
        <p:nvPicPr>
          <p:cNvPr id="19" name="Content Placeholder 18" descr="A screenshot of a cell phone&#10;&#10;Description automatically generated">
            <a:extLst>
              <a:ext uri="{FF2B5EF4-FFF2-40B4-BE49-F238E27FC236}">
                <a16:creationId xmlns:a16="http://schemas.microsoft.com/office/drawing/2014/main" id="{F0BEE680-2478-4D4D-9E7F-2B255DEB6B51}"/>
              </a:ext>
            </a:extLst>
          </p:cNvPr>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671119" y="3387837"/>
            <a:ext cx="3724275" cy="3049229"/>
          </a:xfrm>
        </p:spPr>
      </p:pic>
      <p:sp>
        <p:nvSpPr>
          <p:cNvPr id="20" name="TextBox 19">
            <a:extLst>
              <a:ext uri="{FF2B5EF4-FFF2-40B4-BE49-F238E27FC236}">
                <a16:creationId xmlns:a16="http://schemas.microsoft.com/office/drawing/2014/main" id="{80F9AEA7-EB72-458D-9680-8FBDC0A10214}"/>
              </a:ext>
            </a:extLst>
          </p:cNvPr>
          <p:cNvSpPr txBox="1"/>
          <p:nvPr/>
        </p:nvSpPr>
        <p:spPr>
          <a:xfrm>
            <a:off x="671119" y="1015204"/>
            <a:ext cx="3657600" cy="70788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pPr>
            <a:r>
              <a:rPr lang="en-US" sz="2000" dirty="0">
                <a:solidFill>
                  <a:srgbClr val="004A91"/>
                </a:solidFill>
                <a:cs typeface="Tahoma" pitchFamily="34" charset="0"/>
              </a:rPr>
              <a:t>Used f</a:t>
            </a:r>
            <a:r>
              <a:rPr kumimoji="0" lang="en-US" sz="2000" b="0" i="0" u="none" strike="noStrike" kern="1200" cap="none" spc="0" normalizeH="0" baseline="0" noProof="0" dirty="0">
                <a:ln>
                  <a:noFill/>
                </a:ln>
                <a:solidFill>
                  <a:srgbClr val="004A91"/>
                </a:solidFill>
                <a:effectLst/>
                <a:uLnTx/>
                <a:uFillTx/>
                <a:latin typeface="+mn-lt"/>
                <a:ea typeface="+mn-ea"/>
                <a:cs typeface="Tahoma" pitchFamily="34" charset="0"/>
              </a:rPr>
              <a:t>o</a:t>
            </a:r>
            <a:r>
              <a:rPr lang="en-US" sz="2000" dirty="0">
                <a:solidFill>
                  <a:srgbClr val="004A91"/>
                </a:solidFill>
                <a:cs typeface="Tahoma" pitchFamily="34" charset="0"/>
              </a:rPr>
              <a:t>r managing and prioritizing tasks</a:t>
            </a:r>
            <a:endParaRPr kumimoji="0" lang="en-US" sz="2000" b="0" i="0" u="none" strike="noStrike" kern="1200" cap="none" spc="0" normalizeH="0" baseline="0" noProof="0" dirty="0">
              <a:ln>
                <a:noFill/>
              </a:ln>
              <a:solidFill>
                <a:srgbClr val="004A91"/>
              </a:solidFill>
              <a:effectLst/>
              <a:uLnTx/>
              <a:uFillTx/>
              <a:latin typeface="+mn-lt"/>
              <a:ea typeface="+mn-ea"/>
              <a:cs typeface="Tahoma" pitchFamily="34" charset="0"/>
            </a:endParaRPr>
          </a:p>
        </p:txBody>
      </p:sp>
      <p:pic>
        <p:nvPicPr>
          <p:cNvPr id="22" name="Picture 21" descr="Logo, company name&#10;&#10;Description automatically generated">
            <a:extLst>
              <a:ext uri="{FF2B5EF4-FFF2-40B4-BE49-F238E27FC236}">
                <a16:creationId xmlns:a16="http://schemas.microsoft.com/office/drawing/2014/main" id="{3C556611-7D0B-4CB1-B1A4-838BB3B1ED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905" y="2362200"/>
            <a:ext cx="3236890" cy="3236890"/>
          </a:xfrm>
          <a:prstGeom prst="rect">
            <a:avLst/>
          </a:prstGeom>
          <a:ln>
            <a:noFill/>
          </a:ln>
          <a:effectLst>
            <a:softEdge rad="112500"/>
          </a:effectLst>
        </p:spPr>
      </p:pic>
      <p:sp>
        <p:nvSpPr>
          <p:cNvPr id="23" name="TextBox 22">
            <a:extLst>
              <a:ext uri="{FF2B5EF4-FFF2-40B4-BE49-F238E27FC236}">
                <a16:creationId xmlns:a16="http://schemas.microsoft.com/office/drawing/2014/main" id="{D704FE7B-B2A9-48B9-811B-C44370DE7CD4}"/>
              </a:ext>
            </a:extLst>
          </p:cNvPr>
          <p:cNvSpPr txBox="1"/>
          <p:nvPr/>
        </p:nvSpPr>
        <p:spPr>
          <a:xfrm>
            <a:off x="5104352" y="1905000"/>
            <a:ext cx="3396003" cy="707886"/>
          </a:xfrm>
          <a:prstGeom prst="rect">
            <a:avLst/>
          </a:prstGeom>
        </p:spPr>
        <p:txBody>
          <a:bodyPr wrap="square" rtlCol="0">
            <a:spAutoFit/>
          </a:bodyPr>
          <a:lstStyle/>
          <a:p>
            <a: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pPr>
            <a:r>
              <a:rPr kumimoji="0" lang="en-US" sz="2000" b="0" i="0" u="none" strike="noStrike" kern="1200" cap="none" spc="0" normalizeH="0" baseline="0" noProof="0" dirty="0">
                <a:ln>
                  <a:noFill/>
                </a:ln>
                <a:solidFill>
                  <a:srgbClr val="004A91"/>
                </a:solidFill>
                <a:effectLst/>
                <a:uLnTx/>
                <a:uFillTx/>
                <a:latin typeface="+mn-lt"/>
                <a:ea typeface="+mn-ea"/>
                <a:cs typeface="Tahoma" pitchFamily="34" charset="0"/>
              </a:rPr>
              <a:t>Used for versioning the project</a:t>
            </a:r>
          </a:p>
        </p:txBody>
      </p:sp>
    </p:spTree>
    <p:extLst>
      <p:ext uri="{BB962C8B-B14F-4D97-AF65-F5344CB8AC3E}">
        <p14:creationId xmlns:p14="http://schemas.microsoft.com/office/powerpoint/2010/main" val="126692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7ADC11-D1C9-479A-B02E-898E6D9A81D8}"/>
              </a:ext>
            </a:extLst>
          </p:cNvPr>
          <p:cNvSpPr>
            <a:spLocks noGrp="1"/>
          </p:cNvSpPr>
          <p:nvPr>
            <p:ph type="sldNum" sz="quarter" idx="12"/>
          </p:nvPr>
        </p:nvSpPr>
        <p:spPr/>
        <p:txBody>
          <a:bodyPr/>
          <a:lstStyle/>
          <a:p>
            <a:fld id="{97924376-F34B-4DC8-8FC7-F05D3501BDDE}" type="slidenum">
              <a:rPr lang="nl-NL" smtClean="0"/>
              <a:pPr/>
              <a:t>8</a:t>
            </a:fld>
            <a:endParaRPr lang="nl-NL" dirty="0"/>
          </a:p>
        </p:txBody>
      </p:sp>
      <p:sp>
        <p:nvSpPr>
          <p:cNvPr id="4" name="Title 3">
            <a:extLst>
              <a:ext uri="{FF2B5EF4-FFF2-40B4-BE49-F238E27FC236}">
                <a16:creationId xmlns:a16="http://schemas.microsoft.com/office/drawing/2014/main" id="{26935B76-BAD9-4D0F-A023-F33D48AD217C}"/>
              </a:ext>
            </a:extLst>
          </p:cNvPr>
          <p:cNvSpPr>
            <a:spLocks noGrp="1"/>
          </p:cNvSpPr>
          <p:nvPr>
            <p:ph type="title"/>
          </p:nvPr>
        </p:nvSpPr>
        <p:spPr/>
        <p:txBody>
          <a:bodyPr/>
          <a:lstStyle/>
          <a:p>
            <a:r>
              <a:rPr lang="en-US" dirty="0"/>
              <a:t>Tools used for development and testing</a:t>
            </a:r>
          </a:p>
        </p:txBody>
      </p:sp>
      <p:pic>
        <p:nvPicPr>
          <p:cNvPr id="12" name="Content Placeholder 11" descr="Logo, company name&#10;&#10;Description automatically generated">
            <a:extLst>
              <a:ext uri="{FF2B5EF4-FFF2-40B4-BE49-F238E27FC236}">
                <a16:creationId xmlns:a16="http://schemas.microsoft.com/office/drawing/2014/main" id="{A0C427D4-93F0-429C-9721-2D37C91BF4EC}"/>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5181600" y="1682194"/>
            <a:ext cx="2141104" cy="1924283"/>
          </a:xfrm>
        </p:spPr>
      </p:pic>
      <p:pic>
        <p:nvPicPr>
          <p:cNvPr id="10" name="Content Placeholder 9" descr="Graphical user interface, application&#10;&#10;Description automatically generated">
            <a:extLst>
              <a:ext uri="{FF2B5EF4-FFF2-40B4-BE49-F238E27FC236}">
                <a16:creationId xmlns:a16="http://schemas.microsoft.com/office/drawing/2014/main" id="{986BBE40-E5C8-4538-A8DA-7D368E0C6F14}"/>
              </a:ext>
            </a:extLst>
          </p:cNvPr>
          <p:cNvPicPr>
            <a:picLocks noGrp="1" noChangeAspect="1"/>
          </p:cNvPicPr>
          <p:nvPr>
            <p:ph idx="14"/>
          </p:nvPr>
        </p:nvPicPr>
        <p:blipFill>
          <a:blip r:embed="rId3">
            <a:extLst>
              <a:ext uri="{28A0092B-C50C-407E-A947-70E740481C1C}">
                <a14:useLocalDpi xmlns:a14="http://schemas.microsoft.com/office/drawing/2010/main" val="0"/>
              </a:ext>
            </a:extLst>
          </a:blip>
          <a:stretch>
            <a:fillRect/>
          </a:stretch>
        </p:blipFill>
        <p:spPr>
          <a:xfrm>
            <a:off x="1108533" y="1781348"/>
            <a:ext cx="2756069" cy="1825129"/>
          </a:xfrm>
          <a:prstGeom prst="rect">
            <a:avLst/>
          </a:prstGeom>
          <a:ln>
            <a:noFill/>
          </a:ln>
          <a:effectLst>
            <a:softEdge rad="112500"/>
          </a:effectLst>
        </p:spPr>
      </p:pic>
      <p:sp>
        <p:nvSpPr>
          <p:cNvPr id="13" name="TextBox 12">
            <a:extLst>
              <a:ext uri="{FF2B5EF4-FFF2-40B4-BE49-F238E27FC236}">
                <a16:creationId xmlns:a16="http://schemas.microsoft.com/office/drawing/2014/main" id="{93B165DD-5576-44F6-B579-2124247E3701}"/>
              </a:ext>
            </a:extLst>
          </p:cNvPr>
          <p:cNvSpPr txBox="1"/>
          <p:nvPr/>
        </p:nvSpPr>
        <p:spPr>
          <a:xfrm>
            <a:off x="4876800" y="4747586"/>
            <a:ext cx="3741730" cy="4001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pPr>
            <a:r>
              <a:rPr lang="en-US" sz="2000" dirty="0">
                <a:solidFill>
                  <a:srgbClr val="004A91"/>
                </a:solidFill>
                <a:cs typeface="Tahoma" pitchFamily="34" charset="0"/>
              </a:rPr>
              <a:t>Used f</a:t>
            </a:r>
            <a:r>
              <a:rPr kumimoji="0" lang="en-US" sz="2000" b="0" i="0" u="none" strike="noStrike" kern="1200" cap="none" spc="0" normalizeH="0" baseline="0" noProof="0" dirty="0">
                <a:ln>
                  <a:noFill/>
                </a:ln>
                <a:solidFill>
                  <a:srgbClr val="004A91"/>
                </a:solidFill>
                <a:effectLst/>
                <a:uLnTx/>
                <a:uFillTx/>
                <a:latin typeface="+mn-lt"/>
                <a:ea typeface="+mn-ea"/>
                <a:cs typeface="Tahoma" pitchFamily="34" charset="0"/>
              </a:rPr>
              <a:t>or testing the APIs</a:t>
            </a:r>
          </a:p>
        </p:txBody>
      </p:sp>
      <p:sp>
        <p:nvSpPr>
          <p:cNvPr id="14" name="TextBox 13">
            <a:extLst>
              <a:ext uri="{FF2B5EF4-FFF2-40B4-BE49-F238E27FC236}">
                <a16:creationId xmlns:a16="http://schemas.microsoft.com/office/drawing/2014/main" id="{E9AA7EBC-7408-49D7-9DE5-F5D348A72825}"/>
              </a:ext>
            </a:extLst>
          </p:cNvPr>
          <p:cNvSpPr txBox="1"/>
          <p:nvPr/>
        </p:nvSpPr>
        <p:spPr>
          <a:xfrm>
            <a:off x="850543" y="4747586"/>
            <a:ext cx="3272050" cy="400110"/>
          </a:xfrm>
          <a:prstGeom prst="rect">
            <a:avLst/>
          </a:prstGeom>
        </p:spPr>
        <p:txBody>
          <a:bodyPr wrap="none" rtlCol="0">
            <a:spAutoFit/>
          </a:bodyPr>
          <a:lstStyle/>
          <a:p>
            <a: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pPr>
            <a:r>
              <a:rPr lang="en-US" sz="2000" dirty="0">
                <a:solidFill>
                  <a:srgbClr val="004A91"/>
                </a:solidFill>
                <a:cs typeface="Tahoma" pitchFamily="34" charset="0"/>
              </a:rPr>
              <a:t>Used for writing code</a:t>
            </a:r>
            <a:endParaRPr kumimoji="0" lang="en-US" sz="2000" b="0" i="0" u="none" strike="noStrike" kern="1200" cap="none" spc="0" normalizeH="0" baseline="0" noProof="0" dirty="0">
              <a:ln>
                <a:noFill/>
              </a:ln>
              <a:solidFill>
                <a:srgbClr val="004A91"/>
              </a:solidFill>
              <a:effectLst/>
              <a:uLnTx/>
              <a:uFillTx/>
              <a:latin typeface="+mn-lt"/>
              <a:ea typeface="+mn-ea"/>
              <a:cs typeface="Tahoma" pitchFamily="34" charset="0"/>
            </a:endParaRPr>
          </a:p>
        </p:txBody>
      </p:sp>
    </p:spTree>
    <p:extLst>
      <p:ext uri="{BB962C8B-B14F-4D97-AF65-F5344CB8AC3E}">
        <p14:creationId xmlns:p14="http://schemas.microsoft.com/office/powerpoint/2010/main" val="123968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 text, application&#10;&#10;Description automatically generated">
            <a:extLst>
              <a:ext uri="{FF2B5EF4-FFF2-40B4-BE49-F238E27FC236}">
                <a16:creationId xmlns:a16="http://schemas.microsoft.com/office/drawing/2014/main" id="{EEB9433C-75BB-4C33-927E-F2D8DD35F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117600"/>
            <a:ext cx="3416300" cy="2032000"/>
          </a:xfrm>
          <a:prstGeom prst="rect">
            <a:avLst/>
          </a:prstGeom>
        </p:spPr>
      </p:pic>
      <p:pic>
        <p:nvPicPr>
          <p:cNvPr id="7" name="Content Placeholder 6" descr="Graphical user interface, text, application&#10;&#10;Description automatically generated">
            <a:extLst>
              <a:ext uri="{FF2B5EF4-FFF2-40B4-BE49-F238E27FC236}">
                <a16:creationId xmlns:a16="http://schemas.microsoft.com/office/drawing/2014/main" id="{2C2288ED-E07F-40B7-B02F-CFC5F3FC955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114800" y="1117600"/>
            <a:ext cx="4584700" cy="2032000"/>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2E64A12-8412-4844-B404-CAB0F2956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225800"/>
            <a:ext cx="3657600" cy="952500"/>
          </a:xfrm>
          <a:prstGeom prst="rect">
            <a:avLst/>
          </a:prstGeom>
        </p:spPr>
      </p:pic>
      <p:pic>
        <p:nvPicPr>
          <p:cNvPr id="9" name="Content Placeholder 8" descr="Graphical user interface, text, application&#10;&#10;Description automatically generated">
            <a:extLst>
              <a:ext uri="{FF2B5EF4-FFF2-40B4-BE49-F238E27FC236}">
                <a16:creationId xmlns:a16="http://schemas.microsoft.com/office/drawing/2014/main" id="{FECE8421-82FA-4E01-912E-710C28FF4FA6}"/>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4356100" y="3225800"/>
            <a:ext cx="4356100" cy="952500"/>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FEABC4A1-F47F-4CBB-9FF5-6AF7E9B5C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54500"/>
            <a:ext cx="8089900" cy="2171700"/>
          </a:xfrm>
          <a:prstGeom prst="rect">
            <a:avLst/>
          </a:prstGeom>
        </p:spPr>
      </p:pic>
      <p:sp>
        <p:nvSpPr>
          <p:cNvPr id="2" name="Slide Number Placeholder 1">
            <a:extLst>
              <a:ext uri="{FF2B5EF4-FFF2-40B4-BE49-F238E27FC236}">
                <a16:creationId xmlns:a16="http://schemas.microsoft.com/office/drawing/2014/main" id="{1914B988-43B3-4699-A2C3-AABFD2B62505}"/>
              </a:ext>
            </a:extLst>
          </p:cNvPr>
          <p:cNvSpPr>
            <a:spLocks noGrp="1"/>
          </p:cNvSpPr>
          <p:nvPr>
            <p:ph type="sldNum" sz="quarter" idx="12"/>
          </p:nvPr>
        </p:nvSpPr>
        <p:spPr>
          <a:xfrm>
            <a:off x="8487072" y="6448251"/>
            <a:ext cx="621432" cy="365125"/>
          </a:xfrm>
        </p:spPr>
        <p:txBody>
          <a:bodyPr anchor="ctr">
            <a:normAutofit/>
          </a:bodyPr>
          <a:lstStyle/>
          <a:p>
            <a:pPr>
              <a:spcAft>
                <a:spcPts val="600"/>
              </a:spcAft>
            </a:pPr>
            <a:fld id="{97924376-F34B-4DC8-8FC7-F05D3501BDDE}" type="slidenum">
              <a:rPr lang="nl-NL" smtClean="0"/>
              <a:pPr>
                <a:spcAft>
                  <a:spcPts val="600"/>
                </a:spcAft>
              </a:pPr>
              <a:t>9</a:t>
            </a:fld>
            <a:endParaRPr lang="nl-NL"/>
          </a:p>
        </p:txBody>
      </p:sp>
      <p:sp>
        <p:nvSpPr>
          <p:cNvPr id="4" name="Title 3">
            <a:extLst>
              <a:ext uri="{FF2B5EF4-FFF2-40B4-BE49-F238E27FC236}">
                <a16:creationId xmlns:a16="http://schemas.microsoft.com/office/drawing/2014/main" id="{33A2508B-E2E8-452E-9A06-6D33EA1088B7}"/>
              </a:ext>
            </a:extLst>
          </p:cNvPr>
          <p:cNvSpPr>
            <a:spLocks noGrp="1"/>
          </p:cNvSpPr>
          <p:nvPr>
            <p:ph type="title"/>
          </p:nvPr>
        </p:nvSpPr>
        <p:spPr>
          <a:xfrm>
            <a:off x="2051720" y="188640"/>
            <a:ext cx="6840760" cy="576064"/>
          </a:xfrm>
        </p:spPr>
        <p:txBody>
          <a:bodyPr anchor="ctr">
            <a:normAutofit/>
          </a:bodyPr>
          <a:lstStyle/>
          <a:p>
            <a:r>
              <a:rPr lang="en-US" dirty="0"/>
              <a:t>Errors? Of course I had…A lot</a:t>
            </a:r>
          </a:p>
        </p:txBody>
      </p:sp>
    </p:spTree>
    <p:extLst>
      <p:ext uri="{BB962C8B-B14F-4D97-AF65-F5344CB8AC3E}">
        <p14:creationId xmlns:p14="http://schemas.microsoft.com/office/powerpoint/2010/main" val="781028129"/>
      </p:ext>
    </p:extLst>
  </p:cSld>
  <p:clrMapOvr>
    <a:masterClrMapping/>
  </p:clrMapOvr>
</p:sld>
</file>

<file path=ppt/theme/theme1.xml><?xml version="1.0" encoding="utf-8"?>
<a:theme xmlns:a="http://schemas.openxmlformats.org/drawingml/2006/main" name="yonder-ppt_template">
  <a:themeElements>
    <a:clrScheme name="PinkRoccade themakleuren">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sis + balk - grijs">
  <a:themeElements>
    <a:clrScheme name="Aangepast 1">
      <a:dk1>
        <a:srgbClr val="004A91"/>
      </a:dk1>
      <a:lt1>
        <a:srgbClr val="FFFFFF"/>
      </a:lt1>
      <a:dk2>
        <a:srgbClr val="004A91"/>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3.xml><?xml version="1.0" encoding="utf-8"?>
<a:theme xmlns:a="http://schemas.openxmlformats.org/drawingml/2006/main" name="1_basis + balk - Pink">
  <a:themeElements>
    <a:clrScheme name="Aangepast 1">
      <a:dk1>
        <a:srgbClr val="004A91"/>
      </a:dk1>
      <a:lt1>
        <a:srgbClr val="FFFFFF"/>
      </a:lt1>
      <a:dk2>
        <a:srgbClr val="004A91"/>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4.xml><?xml version="1.0" encoding="utf-8"?>
<a:theme xmlns:a="http://schemas.openxmlformats.org/drawingml/2006/main" name="Basis">
  <a:themeElements>
    <a:clrScheme name="PinkRoccade themakleuren">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5.xml><?xml version="1.0" encoding="utf-8"?>
<a:theme xmlns:a="http://schemas.openxmlformats.org/drawingml/2006/main" name="basis + spinaker wit">
  <a:themeElements>
    <a:clrScheme name="Aangepast 3">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6.xml><?xml version="1.0" encoding="utf-8"?>
<a:theme xmlns:a="http://schemas.openxmlformats.org/drawingml/2006/main" name="1_basis + spinaker pink">
  <a:themeElements>
    <a:clrScheme name="Aangepast 3">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7.xml><?xml version="1.0" encoding="utf-8"?>
<a:theme xmlns:a="http://schemas.openxmlformats.org/drawingml/2006/main" name="blanco + logo">
  <a:themeElements>
    <a:clrScheme name="PinkRoccade themakleuren">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8.xml><?xml version="1.0" encoding="utf-8"?>
<a:theme xmlns:a="http://schemas.openxmlformats.org/drawingml/2006/main" name="blanco">
  <a:themeElements>
    <a:clrScheme name="PinkRoccade themakleuren">
      <a:dk1>
        <a:srgbClr val="1F497D"/>
      </a:dk1>
      <a:lt1>
        <a:srgbClr val="FFFFFF"/>
      </a:lt1>
      <a:dk2>
        <a:srgbClr val="1F497D"/>
      </a:dk2>
      <a:lt2>
        <a:srgbClr val="FFFFFF"/>
      </a:lt2>
      <a:accent1>
        <a:srgbClr val="E2007A"/>
      </a:accent1>
      <a:accent2>
        <a:srgbClr val="004A91"/>
      </a:accent2>
      <a:accent3>
        <a:srgbClr val="7F7F7F"/>
      </a:accent3>
      <a:accent4>
        <a:srgbClr val="F9CCE4"/>
      </a:accent4>
      <a:accent5>
        <a:srgbClr val="CCDBE9"/>
      </a:accent5>
      <a:accent6>
        <a:srgbClr val="A4A6A7"/>
      </a:accent6>
      <a:hlink>
        <a:srgbClr val="004A91"/>
      </a:hlink>
      <a:folHlink>
        <a:srgbClr val="E2007A"/>
      </a:folHlink>
    </a:clrScheme>
    <a:fontScheme name="PinkRoccade">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342900" marR="0" indent="-342900" algn="l" defTabSz="914400" rtl="0" eaLnBrk="1" fontAlgn="auto" latinLnBrk="0" hangingPunct="1">
          <a:lnSpc>
            <a:spcPct val="100000"/>
          </a:lnSpc>
          <a:spcBef>
            <a:spcPct val="20000"/>
          </a:spcBef>
          <a:spcAft>
            <a:spcPts val="0"/>
          </a:spcAft>
          <a:buClr>
            <a:srgbClr val="E2007A"/>
          </a:buClr>
          <a:buSzTx/>
          <a:buFont typeface="Verdana" pitchFamily="34" charset="0"/>
          <a:buChar char="●"/>
          <a:tabLst/>
          <a:defRPr kumimoji="0" sz="2000" b="0" i="0" u="none" strike="noStrike" kern="1200" cap="none" spc="0" normalizeH="0" baseline="0" noProof="0" dirty="0" smtClean="0">
            <a:ln>
              <a:noFill/>
            </a:ln>
            <a:solidFill>
              <a:srgbClr val="004A91"/>
            </a:solidFill>
            <a:effectLst/>
            <a:uLnTx/>
            <a:uFillTx/>
            <a:latin typeface="+mn-lt"/>
            <a:ea typeface="+mn-ea"/>
            <a:cs typeface="Tahoma" pitchFamily="34" charset="0"/>
          </a:defRPr>
        </a:defPPr>
      </a:lstStyle>
    </a:txDef>
  </a:objectDefaults>
  <a:extraClrSchemeLst/>
</a:theme>
</file>

<file path=ppt/theme/theme9.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327</Words>
  <Application>Microsoft Office PowerPoint</Application>
  <PresentationFormat>On-screen Show (4:3)</PresentationFormat>
  <Paragraphs>76</Paragraphs>
  <Slides>12</Slides>
  <Notes>0</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12</vt:i4>
      </vt:variant>
    </vt:vector>
  </HeadingPairs>
  <TitlesOfParts>
    <vt:vector size="25" baseType="lpstr">
      <vt:lpstr>Arial</vt:lpstr>
      <vt:lpstr>Calibri</vt:lpstr>
      <vt:lpstr>Courier New</vt:lpstr>
      <vt:lpstr>Tahoma</vt:lpstr>
      <vt:lpstr>Verdana</vt:lpstr>
      <vt:lpstr>yonder-ppt_template</vt:lpstr>
      <vt:lpstr>basis + balk - grijs</vt:lpstr>
      <vt:lpstr>1_basis + balk - Pink</vt:lpstr>
      <vt:lpstr>Basis</vt:lpstr>
      <vt:lpstr>basis + spinaker wit</vt:lpstr>
      <vt:lpstr>1_basis + spinaker pink</vt:lpstr>
      <vt:lpstr>blanco + logo</vt:lpstr>
      <vt:lpstr>blanco</vt:lpstr>
      <vt:lpstr>Filmscope</vt:lpstr>
      <vt:lpstr>Agenda</vt:lpstr>
      <vt:lpstr>What is Filmscope</vt:lpstr>
      <vt:lpstr>What is Filmscope</vt:lpstr>
      <vt:lpstr>User flow</vt:lpstr>
      <vt:lpstr>Project architecture</vt:lpstr>
      <vt:lpstr>Tools used for organization</vt:lpstr>
      <vt:lpstr>Tools used for development and testing</vt:lpstr>
      <vt:lpstr>Errors? Of course I had…A lot</vt:lpstr>
      <vt:lpstr>My internship experience</vt:lpstr>
      <vt:lpstr>Future implementation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Filmscope</dc:title>
  <dc:creator>Andreea Izota</dc:creator>
  <cp:lastModifiedBy>Andreea Izota</cp:lastModifiedBy>
  <cp:revision>1</cp:revision>
  <dcterms:created xsi:type="dcterms:W3CDTF">2020-11-27T11:06:45Z</dcterms:created>
  <dcterms:modified xsi:type="dcterms:W3CDTF">2020-11-27T11:22:29Z</dcterms:modified>
</cp:coreProperties>
</file>